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3" r:id="rId2"/>
  </p:sldMasterIdLst>
  <p:notesMasterIdLst>
    <p:notesMasterId r:id="rId46"/>
  </p:notesMasterIdLst>
  <p:sldIdLst>
    <p:sldId id="324" r:id="rId3"/>
    <p:sldId id="327" r:id="rId4"/>
    <p:sldId id="325" r:id="rId5"/>
    <p:sldId id="326" r:id="rId6"/>
    <p:sldId id="328" r:id="rId7"/>
    <p:sldId id="345" r:id="rId8"/>
    <p:sldId id="346" r:id="rId9"/>
    <p:sldId id="348" r:id="rId10"/>
    <p:sldId id="355" r:id="rId11"/>
    <p:sldId id="349" r:id="rId12"/>
    <p:sldId id="347" r:id="rId13"/>
    <p:sldId id="367" r:id="rId14"/>
    <p:sldId id="351" r:id="rId15"/>
    <p:sldId id="350" r:id="rId16"/>
    <p:sldId id="352" r:id="rId17"/>
    <p:sldId id="353" r:id="rId18"/>
    <p:sldId id="354" r:id="rId19"/>
    <p:sldId id="357" r:id="rId20"/>
    <p:sldId id="365" r:id="rId21"/>
    <p:sldId id="335" r:id="rId22"/>
    <p:sldId id="358" r:id="rId23"/>
    <p:sldId id="368" r:id="rId24"/>
    <p:sldId id="369" r:id="rId25"/>
    <p:sldId id="370" r:id="rId26"/>
    <p:sldId id="359" r:id="rId27"/>
    <p:sldId id="371" r:id="rId28"/>
    <p:sldId id="360" r:id="rId29"/>
    <p:sldId id="361" r:id="rId30"/>
    <p:sldId id="363" r:id="rId31"/>
    <p:sldId id="372" r:id="rId32"/>
    <p:sldId id="373" r:id="rId33"/>
    <p:sldId id="374" r:id="rId34"/>
    <p:sldId id="362" r:id="rId35"/>
    <p:sldId id="364" r:id="rId36"/>
    <p:sldId id="376" r:id="rId37"/>
    <p:sldId id="377" r:id="rId38"/>
    <p:sldId id="366" r:id="rId39"/>
    <p:sldId id="333" r:id="rId40"/>
    <p:sldId id="375" r:id="rId41"/>
    <p:sldId id="276" r:id="rId42"/>
    <p:sldId id="340" r:id="rId43"/>
    <p:sldId id="343" r:id="rId44"/>
    <p:sldId id="344" r:id="rId45"/>
  </p:sldIdLst>
  <p:sldSz cx="24384000" cy="13716000"/>
  <p:notesSz cx="6858000" cy="9144000"/>
  <p:defaultTex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p15:clr>
            <a:srgbClr val="A4A3A4"/>
          </p15:clr>
        </p15:guide>
        <p15:guide id="2" pos="7640">
          <p15:clr>
            <a:srgbClr val="A4A3A4"/>
          </p15:clr>
        </p15:guide>
      </p15:sldGuideLst>
    </p:ext>
    <p:ext uri="{2D200454-40CA-4A62-9FC3-DE9A4176ACB9}">
      <p15:notesGuideLst xmlns:p15="http://schemas.microsoft.com/office/powerpoint/2012/main">
        <p15:guide id="1" orient="horz" pos="2880">
          <p15:clr>
            <a:srgbClr val="A4A3A4"/>
          </p15:clr>
        </p15:guide>
        <p15:guide id="2" pos="214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BH" initials="K" lastIdx="15" clrIdx="0"/>
  <p:cmAuthor id="1" name="Tom Shannon" initials="TS" lastIdx="1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67" autoAdjust="0"/>
    <p:restoredTop sz="68592" autoAdjust="0"/>
  </p:normalViewPr>
  <p:slideViewPr>
    <p:cSldViewPr snapToGrid="0">
      <p:cViewPr varScale="1">
        <p:scale>
          <a:sx n="45" d="100"/>
          <a:sy n="45" d="100"/>
        </p:scale>
        <p:origin x="1092" y="66"/>
      </p:cViewPr>
      <p:guideLst>
        <p:guide orient="horz" pos="4320"/>
        <p:guide pos="7640"/>
      </p:guideLst>
    </p:cSldViewPr>
  </p:slideViewPr>
  <p:notesTextViewPr>
    <p:cViewPr>
      <p:scale>
        <a:sx n="1" d="1"/>
        <a:sy n="1" d="1"/>
      </p:scale>
      <p:origin x="0" y="0"/>
    </p:cViewPr>
  </p:notesTextViewPr>
  <p:notesViewPr>
    <p:cSldViewPr snapToGrid="0">
      <p:cViewPr varScale="1">
        <p:scale>
          <a:sx n="67" d="100"/>
          <a:sy n="67" d="100"/>
        </p:scale>
        <p:origin x="-3120" y="-86"/>
      </p:cViewPr>
      <p:guideLst>
        <p:guide orient="horz" pos="2880"/>
        <p:guide pos="2149"/>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1" Type="http://schemas.openxmlformats.org/officeDocument/2006/relationships/image" Target="../media/image37.png"/></Relationships>
</file>

<file path=ppt/diagrams/_rels/drawing2.xml.rels><?xml version="1.0" encoding="UTF-8" standalone="yes"?>
<Relationships xmlns="http://schemas.openxmlformats.org/package/2006/relationships"><Relationship Id="rId1" Type="http://schemas.openxmlformats.org/officeDocument/2006/relationships/image" Target="../media/image37.png"/></Relationships>
</file>

<file path=ppt/diagrams/colors1.xml><?xml version="1.0" encoding="utf-8"?>
<dgm:colorsDef xmlns:dgm="http://schemas.openxmlformats.org/drawingml/2006/diagram" xmlns:a="http://schemas.openxmlformats.org/drawingml/2006/main" uniqueId="urn:microsoft.com/office/officeart/2005/8/colors/colorful2#1">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1">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4FB2CE19-6B79-438E-804B-A288AD88CB0E}" type="doc">
      <dgm:prSet loTypeId="urn:microsoft.com/office/officeart/2016/7/layout/LinearArrowProcessNumbered" loCatId="process" qsTypeId="urn:microsoft.com/office/officeart/2005/8/quickstyle/simple1#3" qsCatId="simple" csTypeId="urn:microsoft.com/office/officeart/2005/8/colors/colorful2#1" csCatId="colorful" phldr="1"/>
      <dgm:spPr/>
      <dgm:t>
        <a:bodyPr/>
        <a:lstStyle/>
        <a:p>
          <a:endParaRPr lang="en-US"/>
        </a:p>
      </dgm:t>
    </dgm:pt>
    <dgm:pt modelId="{DE44D671-9474-409D-8B57-9EFBAB9FC70F}">
      <dgm:prSet/>
      <dgm:spPr/>
      <dgm:t>
        <a:bodyPr/>
        <a:lstStyle/>
        <a:p>
          <a:r>
            <a:rPr lang="en-US" altLang="zh-CN" dirty="0"/>
            <a:t>Stage1</a:t>
          </a:r>
          <a:endParaRPr lang="zh-CN" altLang="en-US" dirty="0"/>
        </a:p>
      </dgm:t>
    </dgm:pt>
    <dgm:pt modelId="{E9B5FB62-4122-41C4-BF34-A20CB0BE1F86}" type="parTrans" cxnId="{17B8F8AC-33EC-44EA-8977-73F25A3F134F}">
      <dgm:prSet/>
      <dgm:spPr/>
      <dgm:t>
        <a:bodyPr/>
        <a:lstStyle/>
        <a:p>
          <a:endParaRPr lang="zh-CN" altLang="en-US"/>
        </a:p>
      </dgm:t>
    </dgm:pt>
    <dgm:pt modelId="{51B0BFB5-0D68-47FE-BE1B-83C4B7B46D19}" type="sibTrans" cxnId="{17B8F8AC-33EC-44EA-8977-73F25A3F134F}">
      <dgm:prSet/>
      <dgm:spPr/>
      <dgm:t>
        <a:bodyPr/>
        <a:lstStyle/>
        <a:p>
          <a:endParaRPr lang="zh-CN" altLang="en-US"/>
        </a:p>
      </dgm:t>
    </dgm:pt>
    <dgm:pt modelId="{6E60DAAC-4064-427A-A2B1-4B9A5B5B6296}">
      <dgm:prSet/>
      <dgm:spPr/>
      <dgm:t>
        <a:bodyPr/>
        <a:lstStyle/>
        <a:p>
          <a:r>
            <a:rPr lang="en-US" altLang="zh-CN" dirty="0"/>
            <a:t>Stage2</a:t>
          </a:r>
          <a:endParaRPr lang="zh-CN" altLang="en-US" dirty="0"/>
        </a:p>
      </dgm:t>
    </dgm:pt>
    <dgm:pt modelId="{68F63FA5-6AFD-42B0-8469-2D1D8D50EF3F}" type="parTrans" cxnId="{BB3A8A7C-FFEA-4EDC-BE86-1AC519A537CA}">
      <dgm:prSet/>
      <dgm:spPr/>
      <dgm:t>
        <a:bodyPr/>
        <a:lstStyle/>
        <a:p>
          <a:endParaRPr lang="zh-CN" altLang="en-US"/>
        </a:p>
      </dgm:t>
    </dgm:pt>
    <dgm:pt modelId="{D16898F8-5896-45A5-A737-D2DC5BC0C284}" type="sibTrans" cxnId="{BB3A8A7C-FFEA-4EDC-BE86-1AC519A537CA}">
      <dgm:prSet/>
      <dgm:spPr/>
      <dgm:t>
        <a:bodyPr/>
        <a:lstStyle/>
        <a:p>
          <a:endParaRPr lang="zh-CN" altLang="en-US"/>
        </a:p>
      </dgm:t>
    </dgm:pt>
    <dgm:pt modelId="{C85B6E89-1DE6-48B9-9882-F58FDBB72660}">
      <dgm:prSet/>
      <dgm:spPr/>
      <dgm:t>
        <a:bodyPr/>
        <a:lstStyle/>
        <a:p>
          <a:r>
            <a:rPr lang="en-US" altLang="zh-CN" dirty="0"/>
            <a:t>Stage3</a:t>
          </a:r>
          <a:endParaRPr lang="zh-CN" altLang="en-US" dirty="0"/>
        </a:p>
      </dgm:t>
    </dgm:pt>
    <dgm:pt modelId="{FF05C0F3-2E83-42B8-8B6A-1439180EE900}" type="parTrans" cxnId="{8DBC6DB8-C7F0-4EB2-B503-FD054EEDF073}">
      <dgm:prSet/>
      <dgm:spPr/>
      <dgm:t>
        <a:bodyPr/>
        <a:lstStyle/>
        <a:p>
          <a:endParaRPr lang="zh-CN" altLang="en-US"/>
        </a:p>
      </dgm:t>
    </dgm:pt>
    <dgm:pt modelId="{75314669-EDB8-45A3-99E5-F9B8E6A95991}" type="sibTrans" cxnId="{8DBC6DB8-C7F0-4EB2-B503-FD054EEDF073}">
      <dgm:prSet/>
      <dgm:spPr/>
      <dgm:t>
        <a:bodyPr/>
        <a:lstStyle/>
        <a:p>
          <a:endParaRPr lang="zh-CN" altLang="en-US"/>
        </a:p>
      </dgm:t>
    </dgm:pt>
    <dgm:pt modelId="{106E8927-45C0-4200-A815-3D2917419679}">
      <dgm:prSet/>
      <dgm:spPr/>
      <dgm:t>
        <a:bodyPr/>
        <a:lstStyle/>
        <a:p>
          <a:r>
            <a:rPr lang="en-US" altLang="zh-CN" dirty="0" err="1"/>
            <a:t>stageN</a:t>
          </a:r>
          <a:endParaRPr lang="zh-CN" altLang="en-US" dirty="0"/>
        </a:p>
      </dgm:t>
    </dgm:pt>
    <dgm:pt modelId="{559BC9CB-E529-4B36-80A7-CEC9C6C98F8E}" type="parTrans" cxnId="{8224B3AE-3878-46A9-AC59-11680A594D11}">
      <dgm:prSet/>
      <dgm:spPr/>
      <dgm:t>
        <a:bodyPr/>
        <a:lstStyle/>
        <a:p>
          <a:endParaRPr lang="zh-CN" altLang="en-US"/>
        </a:p>
      </dgm:t>
    </dgm:pt>
    <dgm:pt modelId="{EF5585B4-34AC-4BAC-9A52-25E0A4B5CECA}" type="sibTrans" cxnId="{8224B3AE-3878-46A9-AC59-11680A594D11}">
      <dgm:prSet/>
      <dgm:spPr/>
      <dgm:t>
        <a:bodyPr/>
        <a:lstStyle/>
        <a:p>
          <a:endParaRPr lang="zh-CN" altLang="en-US"/>
        </a:p>
      </dgm:t>
    </dgm:pt>
    <dgm:pt modelId="{5D747D47-0B65-494F-B2A6-FEC85E5E1F13}" type="pres">
      <dgm:prSet presAssocID="{4FB2CE19-6B79-438E-804B-A288AD88CB0E}" presName="linearFlow" presStyleCnt="0">
        <dgm:presLayoutVars>
          <dgm:dir/>
          <dgm:animLvl val="lvl"/>
          <dgm:resizeHandles val="exact"/>
        </dgm:presLayoutVars>
      </dgm:prSet>
      <dgm:spPr/>
    </dgm:pt>
    <dgm:pt modelId="{0E3605F4-F2B1-4A6D-BCD6-CC05A0FE43D5}" type="pres">
      <dgm:prSet presAssocID="{DE44D671-9474-409D-8B57-9EFBAB9FC70F}" presName="compositeNode" presStyleCnt="0"/>
      <dgm:spPr/>
    </dgm:pt>
    <dgm:pt modelId="{5B7B4D7C-51D4-4EB2-919F-3E2233F85C42}" type="pres">
      <dgm:prSet presAssocID="{DE44D671-9474-409D-8B57-9EFBAB9FC70F}" presName="parTx" presStyleLbl="node1" presStyleIdx="0" presStyleCnt="0">
        <dgm:presLayoutVars>
          <dgm:chMax val="0"/>
          <dgm:chPref val="0"/>
          <dgm:bulletEnabled val="1"/>
        </dgm:presLayoutVars>
      </dgm:prSet>
      <dgm:spPr/>
    </dgm:pt>
    <dgm:pt modelId="{56C25E70-7E9A-410C-A719-F36E4A79B2ED}" type="pres">
      <dgm:prSet presAssocID="{DE44D671-9474-409D-8B57-9EFBAB9FC70F}" presName="parSh" presStyleCnt="0"/>
      <dgm:spPr/>
    </dgm:pt>
    <dgm:pt modelId="{300EE050-1F5B-4CD7-9D06-1F6FF4055BA4}" type="pres">
      <dgm:prSet presAssocID="{DE44D671-9474-409D-8B57-9EFBAB9FC70F}" presName="lineNode" presStyleLbl="alignAccFollowNode1" presStyleIdx="0" presStyleCnt="12"/>
      <dgm:spPr/>
    </dgm:pt>
    <dgm:pt modelId="{F766506C-13BA-469E-88BE-82555B6272BE}" type="pres">
      <dgm:prSet presAssocID="{DE44D671-9474-409D-8B57-9EFBAB9FC70F}" presName="lineArrowNode" presStyleLbl="alignAccFollowNode1" presStyleIdx="1" presStyleCnt="12"/>
      <dgm:spPr/>
    </dgm:pt>
    <dgm:pt modelId="{C42C9CD3-FB6D-455F-8001-C6B31EC9F378}" type="pres">
      <dgm:prSet presAssocID="{51B0BFB5-0D68-47FE-BE1B-83C4B7B46D19}" presName="sibTransNodeCircle" presStyleLbl="alignNode1" presStyleIdx="0" presStyleCnt="4">
        <dgm:presLayoutVars>
          <dgm:chMax val="0"/>
          <dgm:bulletEnabled/>
        </dgm:presLayoutVars>
      </dgm:prSet>
      <dgm:spPr/>
    </dgm:pt>
    <dgm:pt modelId="{80B66F2B-AD7E-4763-858C-373893731512}" type="pres">
      <dgm:prSet presAssocID="{51B0BFB5-0D68-47FE-BE1B-83C4B7B46D19}" presName="spacerBetweenCircleAndCallout" presStyleCnt="0">
        <dgm:presLayoutVars/>
      </dgm:prSet>
      <dgm:spPr/>
    </dgm:pt>
    <dgm:pt modelId="{1F8F8FE1-2C0E-43A9-95F9-CEF7978F4F36}" type="pres">
      <dgm:prSet presAssocID="{DE44D671-9474-409D-8B57-9EFBAB9FC70F}" presName="nodeText" presStyleLbl="alignAccFollowNode1" presStyleIdx="2" presStyleCnt="12">
        <dgm:presLayoutVars>
          <dgm:bulletEnabled val="1"/>
        </dgm:presLayoutVars>
      </dgm:prSet>
      <dgm:spPr/>
    </dgm:pt>
    <dgm:pt modelId="{295338EF-F777-4298-9648-951E6607F2A2}" type="pres">
      <dgm:prSet presAssocID="{51B0BFB5-0D68-47FE-BE1B-83C4B7B46D19}" presName="sibTransComposite" presStyleCnt="0"/>
      <dgm:spPr/>
    </dgm:pt>
    <dgm:pt modelId="{69F4DE48-343F-4855-B2C4-0D7B0A9D84AE}" type="pres">
      <dgm:prSet presAssocID="{6E60DAAC-4064-427A-A2B1-4B9A5B5B6296}" presName="compositeNode" presStyleCnt="0"/>
      <dgm:spPr/>
    </dgm:pt>
    <dgm:pt modelId="{54B59990-CC52-4CAE-B0C9-E187389E4C96}" type="pres">
      <dgm:prSet presAssocID="{6E60DAAC-4064-427A-A2B1-4B9A5B5B6296}" presName="parTx" presStyleLbl="node1" presStyleIdx="0" presStyleCnt="0">
        <dgm:presLayoutVars>
          <dgm:chMax val="0"/>
          <dgm:chPref val="0"/>
          <dgm:bulletEnabled val="1"/>
        </dgm:presLayoutVars>
      </dgm:prSet>
      <dgm:spPr/>
    </dgm:pt>
    <dgm:pt modelId="{C7A64113-31D7-4862-BBEF-AC0F7D73BAF3}" type="pres">
      <dgm:prSet presAssocID="{6E60DAAC-4064-427A-A2B1-4B9A5B5B6296}" presName="parSh" presStyleCnt="0"/>
      <dgm:spPr/>
    </dgm:pt>
    <dgm:pt modelId="{D53B81F8-4BB7-4271-A5A8-97D622A3072E}" type="pres">
      <dgm:prSet presAssocID="{6E60DAAC-4064-427A-A2B1-4B9A5B5B6296}" presName="lineNode" presStyleLbl="alignAccFollowNode1" presStyleIdx="3" presStyleCnt="12"/>
      <dgm:spPr/>
    </dgm:pt>
    <dgm:pt modelId="{0878A2CD-FB76-4CFB-BB39-AEA96AB4578F}" type="pres">
      <dgm:prSet presAssocID="{6E60DAAC-4064-427A-A2B1-4B9A5B5B6296}" presName="lineArrowNode" presStyleLbl="alignAccFollowNode1" presStyleIdx="4" presStyleCnt="12"/>
      <dgm:spPr/>
    </dgm:pt>
    <dgm:pt modelId="{08D6DD56-92DC-4203-9F39-B79DFC1A1A65}" type="pres">
      <dgm:prSet presAssocID="{D16898F8-5896-45A5-A737-D2DC5BC0C284}" presName="sibTransNodeCircle" presStyleLbl="alignNode1" presStyleIdx="1" presStyleCnt="4">
        <dgm:presLayoutVars>
          <dgm:chMax val="0"/>
          <dgm:bulletEnabled/>
        </dgm:presLayoutVars>
      </dgm:prSet>
      <dgm:spPr/>
    </dgm:pt>
    <dgm:pt modelId="{1DEB3EE4-048D-4A51-B4FF-7CF2F30E59C5}" type="pres">
      <dgm:prSet presAssocID="{D16898F8-5896-45A5-A737-D2DC5BC0C284}" presName="spacerBetweenCircleAndCallout" presStyleCnt="0">
        <dgm:presLayoutVars/>
      </dgm:prSet>
      <dgm:spPr/>
    </dgm:pt>
    <dgm:pt modelId="{982C2FB3-0D90-45CB-8260-53565A44FC57}" type="pres">
      <dgm:prSet presAssocID="{6E60DAAC-4064-427A-A2B1-4B9A5B5B6296}" presName="nodeText" presStyleLbl="alignAccFollowNode1" presStyleIdx="5" presStyleCnt="12">
        <dgm:presLayoutVars>
          <dgm:bulletEnabled val="1"/>
        </dgm:presLayoutVars>
      </dgm:prSet>
      <dgm:spPr/>
    </dgm:pt>
    <dgm:pt modelId="{9D35310C-F770-4461-B466-4A3E06D6C5FC}" type="pres">
      <dgm:prSet presAssocID="{D16898F8-5896-45A5-A737-D2DC5BC0C284}" presName="sibTransComposite" presStyleCnt="0"/>
      <dgm:spPr/>
    </dgm:pt>
    <dgm:pt modelId="{FC2101BC-F17A-44C7-B960-4F6C4A84440B}" type="pres">
      <dgm:prSet presAssocID="{C85B6E89-1DE6-48B9-9882-F58FDBB72660}" presName="compositeNode" presStyleCnt="0"/>
      <dgm:spPr/>
    </dgm:pt>
    <dgm:pt modelId="{7EFDBA53-FD6F-41EF-A3E5-174E320E2D12}" type="pres">
      <dgm:prSet presAssocID="{C85B6E89-1DE6-48B9-9882-F58FDBB72660}" presName="parTx" presStyleLbl="node1" presStyleIdx="0" presStyleCnt="0">
        <dgm:presLayoutVars>
          <dgm:chMax val="0"/>
          <dgm:chPref val="0"/>
          <dgm:bulletEnabled val="1"/>
        </dgm:presLayoutVars>
      </dgm:prSet>
      <dgm:spPr/>
    </dgm:pt>
    <dgm:pt modelId="{4DFC1B06-BF37-4212-AFF7-060A9B0564EC}" type="pres">
      <dgm:prSet presAssocID="{C85B6E89-1DE6-48B9-9882-F58FDBB72660}" presName="parSh" presStyleCnt="0"/>
      <dgm:spPr/>
    </dgm:pt>
    <dgm:pt modelId="{BC27F17D-6305-46CB-89FB-A4AD0271EE78}" type="pres">
      <dgm:prSet presAssocID="{C85B6E89-1DE6-48B9-9882-F58FDBB72660}" presName="lineNode" presStyleLbl="alignAccFollowNode1" presStyleIdx="6" presStyleCnt="12"/>
      <dgm:spPr/>
    </dgm:pt>
    <dgm:pt modelId="{903008B9-4395-4830-9585-D8C2EB396F2C}" type="pres">
      <dgm:prSet presAssocID="{C85B6E89-1DE6-48B9-9882-F58FDBB72660}" presName="lineArrowNode" presStyleLbl="alignAccFollowNode1" presStyleIdx="7" presStyleCnt="12"/>
      <dgm:spPr/>
    </dgm:pt>
    <dgm:pt modelId="{2581D472-0BDC-49F1-A2A1-D0CA3BCFD967}" type="pres">
      <dgm:prSet presAssocID="{75314669-EDB8-45A3-99E5-F9B8E6A95991}" presName="sibTransNodeCircle" presStyleLbl="alignNode1" presStyleIdx="2" presStyleCnt="4">
        <dgm:presLayoutVars>
          <dgm:chMax val="0"/>
          <dgm:bulletEnabled/>
        </dgm:presLayoutVars>
      </dgm:prSet>
      <dgm:spPr/>
    </dgm:pt>
    <dgm:pt modelId="{0E8805D3-2C35-406E-BA7B-B4312B7B0D92}" type="pres">
      <dgm:prSet presAssocID="{75314669-EDB8-45A3-99E5-F9B8E6A95991}" presName="spacerBetweenCircleAndCallout" presStyleCnt="0">
        <dgm:presLayoutVars/>
      </dgm:prSet>
      <dgm:spPr/>
    </dgm:pt>
    <dgm:pt modelId="{6247CF2C-DB0E-4523-B8BA-56C011BCB099}" type="pres">
      <dgm:prSet presAssocID="{C85B6E89-1DE6-48B9-9882-F58FDBB72660}" presName="nodeText" presStyleLbl="alignAccFollowNode1" presStyleIdx="8" presStyleCnt="12">
        <dgm:presLayoutVars>
          <dgm:bulletEnabled val="1"/>
        </dgm:presLayoutVars>
      </dgm:prSet>
      <dgm:spPr/>
    </dgm:pt>
    <dgm:pt modelId="{498A67F1-B29C-4B38-82F7-C261899F0F69}" type="pres">
      <dgm:prSet presAssocID="{75314669-EDB8-45A3-99E5-F9B8E6A95991}" presName="sibTransComposite" presStyleCnt="0"/>
      <dgm:spPr/>
    </dgm:pt>
    <dgm:pt modelId="{BD747795-71C8-4A67-AB13-BBD59A617E22}" type="pres">
      <dgm:prSet presAssocID="{106E8927-45C0-4200-A815-3D2917419679}" presName="compositeNode" presStyleCnt="0"/>
      <dgm:spPr/>
    </dgm:pt>
    <dgm:pt modelId="{0A79C968-B9BF-47A8-A154-F2B2ADCFA4BA}" type="pres">
      <dgm:prSet presAssocID="{106E8927-45C0-4200-A815-3D2917419679}" presName="parTx" presStyleLbl="node1" presStyleIdx="0" presStyleCnt="0">
        <dgm:presLayoutVars>
          <dgm:chMax val="0"/>
          <dgm:chPref val="0"/>
          <dgm:bulletEnabled val="1"/>
        </dgm:presLayoutVars>
      </dgm:prSet>
      <dgm:spPr/>
    </dgm:pt>
    <dgm:pt modelId="{EF6408ED-7F68-456B-9DD2-BF5121BC890E}" type="pres">
      <dgm:prSet presAssocID="{106E8927-45C0-4200-A815-3D2917419679}" presName="parSh" presStyleCnt="0"/>
      <dgm:spPr/>
    </dgm:pt>
    <dgm:pt modelId="{9825D111-ABC0-459B-A56C-1CB83A4256A3}" type="pres">
      <dgm:prSet presAssocID="{106E8927-45C0-4200-A815-3D2917419679}" presName="lineNode" presStyleLbl="alignAccFollowNode1" presStyleIdx="9" presStyleCnt="12"/>
      <dgm:spPr/>
    </dgm:pt>
    <dgm:pt modelId="{AB7148D8-6EE6-4A4C-A6A3-43DC5EB8C858}" type="pres">
      <dgm:prSet presAssocID="{106E8927-45C0-4200-A815-3D2917419679}" presName="lineArrowNode" presStyleLbl="alignAccFollowNode1" presStyleIdx="10" presStyleCnt="12"/>
      <dgm:spPr/>
    </dgm:pt>
    <dgm:pt modelId="{0F1B47FF-CBF8-4287-9B88-977123B399EE}" type="pres">
      <dgm:prSet presAssocID="{EF5585B4-34AC-4BAC-9A52-25E0A4B5CECA}" presName="sibTransNodeCircle" presStyleLbl="alignNode1" presStyleIdx="3" presStyleCnt="4">
        <dgm:presLayoutVars>
          <dgm:chMax val="0"/>
          <dgm:bulletEnabled/>
        </dgm:presLayoutVars>
      </dgm:prSet>
      <dgm:spPr/>
    </dgm:pt>
    <dgm:pt modelId="{9C8ACE96-4EA4-443A-ADBA-C1F813045C81}" type="pres">
      <dgm:prSet presAssocID="{EF5585B4-34AC-4BAC-9A52-25E0A4B5CECA}" presName="spacerBetweenCircleAndCallout" presStyleCnt="0">
        <dgm:presLayoutVars/>
      </dgm:prSet>
      <dgm:spPr/>
    </dgm:pt>
    <dgm:pt modelId="{FC597E47-FAB6-4399-8AE6-E0016CA1CB92}" type="pres">
      <dgm:prSet presAssocID="{106E8927-45C0-4200-A815-3D2917419679}" presName="nodeText" presStyleLbl="alignAccFollowNode1" presStyleIdx="11" presStyleCnt="12">
        <dgm:presLayoutVars>
          <dgm:bulletEnabled val="1"/>
        </dgm:presLayoutVars>
      </dgm:prSet>
      <dgm:spPr/>
    </dgm:pt>
  </dgm:ptLst>
  <dgm:cxnLst>
    <dgm:cxn modelId="{AF2F4803-73C8-453A-88E1-E73C32A4FCC3}" type="presOf" srcId="{75314669-EDB8-45A3-99E5-F9B8E6A95991}" destId="{2581D472-0BDC-49F1-A2A1-D0CA3BCFD967}" srcOrd="0" destOrd="0" presId="urn:microsoft.com/office/officeart/2016/7/layout/LinearArrowProcessNumbered"/>
    <dgm:cxn modelId="{B149110A-CB0B-4AE3-ADEF-E705885E9A9C}" type="presOf" srcId="{51B0BFB5-0D68-47FE-BE1B-83C4B7B46D19}" destId="{C42C9CD3-FB6D-455F-8001-C6B31EC9F378}" srcOrd="0" destOrd="0" presId="urn:microsoft.com/office/officeart/2016/7/layout/LinearArrowProcessNumbered"/>
    <dgm:cxn modelId="{6B031E1D-5D2E-4F49-965A-75BCB2B5DED6}" type="presOf" srcId="{106E8927-45C0-4200-A815-3D2917419679}" destId="{FC597E47-FAB6-4399-8AE6-E0016CA1CB92}" srcOrd="0" destOrd="0" presId="urn:microsoft.com/office/officeart/2016/7/layout/LinearArrowProcessNumbered"/>
    <dgm:cxn modelId="{38F1E327-EBC7-49C6-87CF-121ACF653777}" type="presOf" srcId="{4FB2CE19-6B79-438E-804B-A288AD88CB0E}" destId="{5D747D47-0B65-494F-B2A6-FEC85E5E1F13}" srcOrd="0" destOrd="0" presId="urn:microsoft.com/office/officeart/2016/7/layout/LinearArrowProcessNumbered"/>
    <dgm:cxn modelId="{14ADC341-A13A-4BE9-96FA-12DD2E351EC9}" type="presOf" srcId="{D16898F8-5896-45A5-A737-D2DC5BC0C284}" destId="{08D6DD56-92DC-4203-9F39-B79DFC1A1A65}" srcOrd="0" destOrd="0" presId="urn:microsoft.com/office/officeart/2016/7/layout/LinearArrowProcessNumbered"/>
    <dgm:cxn modelId="{BB3A8A7C-FFEA-4EDC-BE86-1AC519A537CA}" srcId="{4FB2CE19-6B79-438E-804B-A288AD88CB0E}" destId="{6E60DAAC-4064-427A-A2B1-4B9A5B5B6296}" srcOrd="1" destOrd="0" parTransId="{68F63FA5-6AFD-42B0-8469-2D1D8D50EF3F}" sibTransId="{D16898F8-5896-45A5-A737-D2DC5BC0C284}"/>
    <dgm:cxn modelId="{3096A68C-7BFA-4C0A-89A7-97522CE952F6}" type="presOf" srcId="{DE44D671-9474-409D-8B57-9EFBAB9FC70F}" destId="{1F8F8FE1-2C0E-43A9-95F9-CEF7978F4F36}" srcOrd="0" destOrd="0" presId="urn:microsoft.com/office/officeart/2016/7/layout/LinearArrowProcessNumbered"/>
    <dgm:cxn modelId="{117C1F90-211E-4E07-B871-F81E75D10A54}" type="presOf" srcId="{EF5585B4-34AC-4BAC-9A52-25E0A4B5CECA}" destId="{0F1B47FF-CBF8-4287-9B88-977123B399EE}" srcOrd="0" destOrd="0" presId="urn:microsoft.com/office/officeart/2016/7/layout/LinearArrowProcessNumbered"/>
    <dgm:cxn modelId="{17B8F8AC-33EC-44EA-8977-73F25A3F134F}" srcId="{4FB2CE19-6B79-438E-804B-A288AD88CB0E}" destId="{DE44D671-9474-409D-8B57-9EFBAB9FC70F}" srcOrd="0" destOrd="0" parTransId="{E9B5FB62-4122-41C4-BF34-A20CB0BE1F86}" sibTransId="{51B0BFB5-0D68-47FE-BE1B-83C4B7B46D19}"/>
    <dgm:cxn modelId="{8224B3AE-3878-46A9-AC59-11680A594D11}" srcId="{4FB2CE19-6B79-438E-804B-A288AD88CB0E}" destId="{106E8927-45C0-4200-A815-3D2917419679}" srcOrd="3" destOrd="0" parTransId="{559BC9CB-E529-4B36-80A7-CEC9C6C98F8E}" sibTransId="{EF5585B4-34AC-4BAC-9A52-25E0A4B5CECA}"/>
    <dgm:cxn modelId="{8DBC6DB8-C7F0-4EB2-B503-FD054EEDF073}" srcId="{4FB2CE19-6B79-438E-804B-A288AD88CB0E}" destId="{C85B6E89-1DE6-48B9-9882-F58FDBB72660}" srcOrd="2" destOrd="0" parTransId="{FF05C0F3-2E83-42B8-8B6A-1439180EE900}" sibTransId="{75314669-EDB8-45A3-99E5-F9B8E6A95991}"/>
    <dgm:cxn modelId="{7F9261D3-2554-47B8-860C-35CB33E50EB4}" type="presOf" srcId="{C85B6E89-1DE6-48B9-9882-F58FDBB72660}" destId="{6247CF2C-DB0E-4523-B8BA-56C011BCB099}" srcOrd="0" destOrd="0" presId="urn:microsoft.com/office/officeart/2016/7/layout/LinearArrowProcessNumbered"/>
    <dgm:cxn modelId="{D4B0C8D4-905C-4415-AACA-B7257037226F}" type="presOf" srcId="{6E60DAAC-4064-427A-A2B1-4B9A5B5B6296}" destId="{982C2FB3-0D90-45CB-8260-53565A44FC57}" srcOrd="0" destOrd="0" presId="urn:microsoft.com/office/officeart/2016/7/layout/LinearArrowProcessNumbered"/>
    <dgm:cxn modelId="{EC9801B1-1494-4A44-932E-D89C80875625}" type="presParOf" srcId="{5D747D47-0B65-494F-B2A6-FEC85E5E1F13}" destId="{0E3605F4-F2B1-4A6D-BCD6-CC05A0FE43D5}" srcOrd="0" destOrd="0" presId="urn:microsoft.com/office/officeart/2016/7/layout/LinearArrowProcessNumbered"/>
    <dgm:cxn modelId="{17FE4F9A-8444-47A7-B355-01CAD624F13B}" type="presParOf" srcId="{0E3605F4-F2B1-4A6D-BCD6-CC05A0FE43D5}" destId="{5B7B4D7C-51D4-4EB2-919F-3E2233F85C42}" srcOrd="0" destOrd="0" presId="urn:microsoft.com/office/officeart/2016/7/layout/LinearArrowProcessNumbered"/>
    <dgm:cxn modelId="{CF0FA9BD-774F-4453-873F-0B62407F97A9}" type="presParOf" srcId="{0E3605F4-F2B1-4A6D-BCD6-CC05A0FE43D5}" destId="{56C25E70-7E9A-410C-A719-F36E4A79B2ED}" srcOrd="1" destOrd="0" presId="urn:microsoft.com/office/officeart/2016/7/layout/LinearArrowProcessNumbered"/>
    <dgm:cxn modelId="{C58E8FE2-B9F4-4CC2-B987-307468B701A0}" type="presParOf" srcId="{56C25E70-7E9A-410C-A719-F36E4A79B2ED}" destId="{300EE050-1F5B-4CD7-9D06-1F6FF4055BA4}" srcOrd="0" destOrd="0" presId="urn:microsoft.com/office/officeart/2016/7/layout/LinearArrowProcessNumbered"/>
    <dgm:cxn modelId="{9B8F1FF6-D8C2-4C70-8315-BAC01365AB25}" type="presParOf" srcId="{56C25E70-7E9A-410C-A719-F36E4A79B2ED}" destId="{F766506C-13BA-469E-88BE-82555B6272BE}" srcOrd="1" destOrd="0" presId="urn:microsoft.com/office/officeart/2016/7/layout/LinearArrowProcessNumbered"/>
    <dgm:cxn modelId="{888B526D-3407-49CB-B209-5969826FD936}" type="presParOf" srcId="{56C25E70-7E9A-410C-A719-F36E4A79B2ED}" destId="{C42C9CD3-FB6D-455F-8001-C6B31EC9F378}" srcOrd="2" destOrd="0" presId="urn:microsoft.com/office/officeart/2016/7/layout/LinearArrowProcessNumbered"/>
    <dgm:cxn modelId="{0B2F7D10-0699-4D19-99DE-B5D0F35D5EAE}" type="presParOf" srcId="{56C25E70-7E9A-410C-A719-F36E4A79B2ED}" destId="{80B66F2B-AD7E-4763-858C-373893731512}" srcOrd="3" destOrd="0" presId="urn:microsoft.com/office/officeart/2016/7/layout/LinearArrowProcessNumbered"/>
    <dgm:cxn modelId="{E269930F-7ED8-4A14-91F7-C10EE421D874}" type="presParOf" srcId="{0E3605F4-F2B1-4A6D-BCD6-CC05A0FE43D5}" destId="{1F8F8FE1-2C0E-43A9-95F9-CEF7978F4F36}" srcOrd="2" destOrd="0" presId="urn:microsoft.com/office/officeart/2016/7/layout/LinearArrowProcessNumbered"/>
    <dgm:cxn modelId="{F70BD3EB-C652-4623-85E5-687FCB75C3A9}" type="presParOf" srcId="{5D747D47-0B65-494F-B2A6-FEC85E5E1F13}" destId="{295338EF-F777-4298-9648-951E6607F2A2}" srcOrd="1" destOrd="0" presId="urn:microsoft.com/office/officeart/2016/7/layout/LinearArrowProcessNumbered"/>
    <dgm:cxn modelId="{1C254A50-BAED-4B52-8B33-6BFB222C14B2}" type="presParOf" srcId="{5D747D47-0B65-494F-B2A6-FEC85E5E1F13}" destId="{69F4DE48-343F-4855-B2C4-0D7B0A9D84AE}" srcOrd="2" destOrd="0" presId="urn:microsoft.com/office/officeart/2016/7/layout/LinearArrowProcessNumbered"/>
    <dgm:cxn modelId="{D2FCB668-B0AD-4D82-B64C-50D539735FE1}" type="presParOf" srcId="{69F4DE48-343F-4855-B2C4-0D7B0A9D84AE}" destId="{54B59990-CC52-4CAE-B0C9-E187389E4C96}" srcOrd="0" destOrd="0" presId="urn:microsoft.com/office/officeart/2016/7/layout/LinearArrowProcessNumbered"/>
    <dgm:cxn modelId="{987776AA-5DB6-4EA8-A030-169FBE031C8C}" type="presParOf" srcId="{69F4DE48-343F-4855-B2C4-0D7B0A9D84AE}" destId="{C7A64113-31D7-4862-BBEF-AC0F7D73BAF3}" srcOrd="1" destOrd="0" presId="urn:microsoft.com/office/officeart/2016/7/layout/LinearArrowProcessNumbered"/>
    <dgm:cxn modelId="{6B073B03-73D6-4A76-BB64-58C50BC7DFED}" type="presParOf" srcId="{C7A64113-31D7-4862-BBEF-AC0F7D73BAF3}" destId="{D53B81F8-4BB7-4271-A5A8-97D622A3072E}" srcOrd="0" destOrd="0" presId="urn:microsoft.com/office/officeart/2016/7/layout/LinearArrowProcessNumbered"/>
    <dgm:cxn modelId="{752FE8C6-B5ED-4056-A377-87E54D0D0F33}" type="presParOf" srcId="{C7A64113-31D7-4862-BBEF-AC0F7D73BAF3}" destId="{0878A2CD-FB76-4CFB-BB39-AEA96AB4578F}" srcOrd="1" destOrd="0" presId="urn:microsoft.com/office/officeart/2016/7/layout/LinearArrowProcessNumbered"/>
    <dgm:cxn modelId="{E6A88718-07AD-49A2-816C-47EACC208C8B}" type="presParOf" srcId="{C7A64113-31D7-4862-BBEF-AC0F7D73BAF3}" destId="{08D6DD56-92DC-4203-9F39-B79DFC1A1A65}" srcOrd="2" destOrd="0" presId="urn:microsoft.com/office/officeart/2016/7/layout/LinearArrowProcessNumbered"/>
    <dgm:cxn modelId="{150A5C2F-9D6D-4342-BE8A-F38351F94C0F}" type="presParOf" srcId="{C7A64113-31D7-4862-BBEF-AC0F7D73BAF3}" destId="{1DEB3EE4-048D-4A51-B4FF-7CF2F30E59C5}" srcOrd="3" destOrd="0" presId="urn:microsoft.com/office/officeart/2016/7/layout/LinearArrowProcessNumbered"/>
    <dgm:cxn modelId="{6F2F2ED8-C672-43CE-B6B5-15B68F335C36}" type="presParOf" srcId="{69F4DE48-343F-4855-B2C4-0D7B0A9D84AE}" destId="{982C2FB3-0D90-45CB-8260-53565A44FC57}" srcOrd="2" destOrd="0" presId="urn:microsoft.com/office/officeart/2016/7/layout/LinearArrowProcessNumbered"/>
    <dgm:cxn modelId="{E8BB7512-0A71-47F5-A4A7-203731A4E99D}" type="presParOf" srcId="{5D747D47-0B65-494F-B2A6-FEC85E5E1F13}" destId="{9D35310C-F770-4461-B466-4A3E06D6C5FC}" srcOrd="3" destOrd="0" presId="urn:microsoft.com/office/officeart/2016/7/layout/LinearArrowProcessNumbered"/>
    <dgm:cxn modelId="{AE381664-9F02-43E2-9DBC-242FE19F8BBE}" type="presParOf" srcId="{5D747D47-0B65-494F-B2A6-FEC85E5E1F13}" destId="{FC2101BC-F17A-44C7-B960-4F6C4A84440B}" srcOrd="4" destOrd="0" presId="urn:microsoft.com/office/officeart/2016/7/layout/LinearArrowProcessNumbered"/>
    <dgm:cxn modelId="{DD6E5D55-BA5F-474C-9195-688A7B9434E0}" type="presParOf" srcId="{FC2101BC-F17A-44C7-B960-4F6C4A84440B}" destId="{7EFDBA53-FD6F-41EF-A3E5-174E320E2D12}" srcOrd="0" destOrd="0" presId="urn:microsoft.com/office/officeart/2016/7/layout/LinearArrowProcessNumbered"/>
    <dgm:cxn modelId="{63FFAA93-09ED-4892-9ACF-EE0F674A7D09}" type="presParOf" srcId="{FC2101BC-F17A-44C7-B960-4F6C4A84440B}" destId="{4DFC1B06-BF37-4212-AFF7-060A9B0564EC}" srcOrd="1" destOrd="0" presId="urn:microsoft.com/office/officeart/2016/7/layout/LinearArrowProcessNumbered"/>
    <dgm:cxn modelId="{B5B6F1BC-035E-4CD3-8ABB-1790F07674BB}" type="presParOf" srcId="{4DFC1B06-BF37-4212-AFF7-060A9B0564EC}" destId="{BC27F17D-6305-46CB-89FB-A4AD0271EE78}" srcOrd="0" destOrd="0" presId="urn:microsoft.com/office/officeart/2016/7/layout/LinearArrowProcessNumbered"/>
    <dgm:cxn modelId="{BF2638E2-9677-4E06-B5D0-098C9A042583}" type="presParOf" srcId="{4DFC1B06-BF37-4212-AFF7-060A9B0564EC}" destId="{903008B9-4395-4830-9585-D8C2EB396F2C}" srcOrd="1" destOrd="0" presId="urn:microsoft.com/office/officeart/2016/7/layout/LinearArrowProcessNumbered"/>
    <dgm:cxn modelId="{3EBF9A50-3380-4BBA-AC19-32707D51907E}" type="presParOf" srcId="{4DFC1B06-BF37-4212-AFF7-060A9B0564EC}" destId="{2581D472-0BDC-49F1-A2A1-D0CA3BCFD967}" srcOrd="2" destOrd="0" presId="urn:microsoft.com/office/officeart/2016/7/layout/LinearArrowProcessNumbered"/>
    <dgm:cxn modelId="{94F544F7-5C8F-43D7-A5C1-0D942BD7DA8A}" type="presParOf" srcId="{4DFC1B06-BF37-4212-AFF7-060A9B0564EC}" destId="{0E8805D3-2C35-406E-BA7B-B4312B7B0D92}" srcOrd="3" destOrd="0" presId="urn:microsoft.com/office/officeart/2016/7/layout/LinearArrowProcessNumbered"/>
    <dgm:cxn modelId="{4764427F-08AA-4863-9693-5A761296D724}" type="presParOf" srcId="{FC2101BC-F17A-44C7-B960-4F6C4A84440B}" destId="{6247CF2C-DB0E-4523-B8BA-56C011BCB099}" srcOrd="2" destOrd="0" presId="urn:microsoft.com/office/officeart/2016/7/layout/LinearArrowProcessNumbered"/>
    <dgm:cxn modelId="{30746E22-16E8-4E6A-BF6F-2E789A490367}" type="presParOf" srcId="{5D747D47-0B65-494F-B2A6-FEC85E5E1F13}" destId="{498A67F1-B29C-4B38-82F7-C261899F0F69}" srcOrd="5" destOrd="0" presId="urn:microsoft.com/office/officeart/2016/7/layout/LinearArrowProcessNumbered"/>
    <dgm:cxn modelId="{36D6AF34-65B6-4FC2-9560-E525EE307327}" type="presParOf" srcId="{5D747D47-0B65-494F-B2A6-FEC85E5E1F13}" destId="{BD747795-71C8-4A67-AB13-BBD59A617E22}" srcOrd="6" destOrd="0" presId="urn:microsoft.com/office/officeart/2016/7/layout/LinearArrowProcessNumbered"/>
    <dgm:cxn modelId="{E368FA46-3292-44C4-8B2C-41BD91E3BF85}" type="presParOf" srcId="{BD747795-71C8-4A67-AB13-BBD59A617E22}" destId="{0A79C968-B9BF-47A8-A154-F2B2ADCFA4BA}" srcOrd="0" destOrd="0" presId="urn:microsoft.com/office/officeart/2016/7/layout/LinearArrowProcessNumbered"/>
    <dgm:cxn modelId="{9A43EA2E-11D0-4C33-B9C3-87B3BCCB7BC8}" type="presParOf" srcId="{BD747795-71C8-4A67-AB13-BBD59A617E22}" destId="{EF6408ED-7F68-456B-9DD2-BF5121BC890E}" srcOrd="1" destOrd="0" presId="urn:microsoft.com/office/officeart/2016/7/layout/LinearArrowProcessNumbered"/>
    <dgm:cxn modelId="{8971DC41-F317-43D9-9347-AEBA3658E87F}" type="presParOf" srcId="{EF6408ED-7F68-456B-9DD2-BF5121BC890E}" destId="{9825D111-ABC0-459B-A56C-1CB83A4256A3}" srcOrd="0" destOrd="0" presId="urn:microsoft.com/office/officeart/2016/7/layout/LinearArrowProcessNumbered"/>
    <dgm:cxn modelId="{53384EFA-AD16-4166-8A0B-7D6979AB6BC9}" type="presParOf" srcId="{EF6408ED-7F68-456B-9DD2-BF5121BC890E}" destId="{AB7148D8-6EE6-4A4C-A6A3-43DC5EB8C858}" srcOrd="1" destOrd="0" presId="urn:microsoft.com/office/officeart/2016/7/layout/LinearArrowProcessNumbered"/>
    <dgm:cxn modelId="{A1EAA9D7-E756-47F7-A2BA-CF8C8C68A105}" type="presParOf" srcId="{EF6408ED-7F68-456B-9DD2-BF5121BC890E}" destId="{0F1B47FF-CBF8-4287-9B88-977123B399EE}" srcOrd="2" destOrd="0" presId="urn:microsoft.com/office/officeart/2016/7/layout/LinearArrowProcessNumbered"/>
    <dgm:cxn modelId="{76243B9D-7972-4069-89CB-8526C94ABA7F}" type="presParOf" srcId="{EF6408ED-7F68-456B-9DD2-BF5121BC890E}" destId="{9C8ACE96-4EA4-443A-ADBA-C1F813045C81}" srcOrd="3" destOrd="0" presId="urn:microsoft.com/office/officeart/2016/7/layout/LinearArrowProcessNumbered"/>
    <dgm:cxn modelId="{61DEE292-80F2-4736-8BE2-44370F98A717}" type="presParOf" srcId="{BD747795-71C8-4A67-AB13-BBD59A617E22}" destId="{FC597E47-FAB6-4399-8AE6-E0016CA1CB92}"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B25C3D-80DD-4DDF-9188-D0E702C9B96C}" type="doc">
      <dgm:prSet loTypeId="urn:microsoft.com/office/officeart/2005/8/layout/vList4" loCatId="picture" qsTypeId="urn:microsoft.com/office/officeart/2005/8/quickstyle/simple1#4" qsCatId="simple" csTypeId="urn:microsoft.com/office/officeart/2005/8/colors/colorful5#1" csCatId="colorful" phldr="1"/>
      <dgm:spPr/>
      <dgm:t>
        <a:bodyPr/>
        <a:lstStyle/>
        <a:p>
          <a:endParaRPr lang="en-US"/>
        </a:p>
      </dgm:t>
    </dgm:pt>
    <dgm:pt modelId="{FB56B289-802A-44CD-B87E-F94092997AFD}">
      <dgm:prSet phldrT="[Text]" custT="1"/>
      <dgm:spPr/>
      <dgm:t>
        <a:bodyPr tIns="182880" anchor="ctr"/>
        <a:lstStyle/>
        <a:p>
          <a:r>
            <a:rPr lang="en-US" altLang="zh-CN" sz="2400" b="1" i="0" u="none" strike="noStrike" baseline="0" dirty="0">
              <a:latin typeface="宋体" panose="02010600030101010101" pitchFamily="2" charset="-122"/>
              <a:cs typeface="宋体" panose="02010600030101010101" pitchFamily="2" charset="-122"/>
            </a:rPr>
            <a:t>title</a:t>
          </a:r>
          <a:endParaRPr lang="en-US" sz="2400" b="1" i="0" u="none" strike="noStrike" baseline="0" dirty="0">
            <a:latin typeface="宋体" panose="02010600030101010101" pitchFamily="2" charset="-122"/>
            <a:cs typeface="宋体" panose="02010600030101010101" pitchFamily="2" charset="-122"/>
          </a:endParaRPr>
        </a:p>
        <a:p>
          <a:r>
            <a:rPr lang="en-US" altLang="zh-CN" sz="2400" dirty="0"/>
            <a:t>Content.</a:t>
          </a:r>
          <a:endParaRPr lang="zh-CN" sz="2400" b="1" dirty="0"/>
        </a:p>
      </dgm:t>
    </dgm:pt>
    <dgm:pt modelId="{1E1B1A13-1D67-410F-A3F7-028B295771FB}" type="parTrans" cxnId="{210964AE-AB14-4684-B93D-6DB94FE2D748}">
      <dgm:prSet/>
      <dgm:spPr/>
      <dgm:t>
        <a:bodyPr/>
        <a:lstStyle/>
        <a:p>
          <a:endParaRPr lang="en-US" sz="2400"/>
        </a:p>
      </dgm:t>
    </dgm:pt>
    <dgm:pt modelId="{72DE9051-ABD1-4BC4-9D4B-9E53F820D552}" type="sibTrans" cxnId="{210964AE-AB14-4684-B93D-6DB94FE2D748}">
      <dgm:prSet/>
      <dgm:spPr/>
      <dgm:t>
        <a:bodyPr/>
        <a:lstStyle/>
        <a:p>
          <a:endParaRPr lang="en-US" sz="2400"/>
        </a:p>
      </dgm:t>
    </dgm:pt>
    <dgm:pt modelId="{DCACFA3E-A6C9-4BA5-9581-014F53774B7F}">
      <dgm:prSet phldrT="[Text]" custT="1"/>
      <dgm:spPr/>
      <dgm:t>
        <a:bodyPr tIns="91440" anchor="ctr"/>
        <a:lstStyle/>
        <a:p>
          <a:endParaRPr lang="zh-CN" sz="2400" b="1" dirty="0"/>
        </a:p>
      </dgm:t>
    </dgm:pt>
    <dgm:pt modelId="{49D3D526-3881-47C6-8C97-B7901237E952}" type="parTrans" cxnId="{87EEFD4B-33B0-40DB-9642-72676B002618}">
      <dgm:prSet/>
      <dgm:spPr/>
      <dgm:t>
        <a:bodyPr/>
        <a:lstStyle/>
        <a:p>
          <a:endParaRPr lang="en-US" sz="2400"/>
        </a:p>
      </dgm:t>
    </dgm:pt>
    <dgm:pt modelId="{C4470893-4FF1-4D58-925C-6BD95FF48B74}" type="sibTrans" cxnId="{87EEFD4B-33B0-40DB-9642-72676B002618}">
      <dgm:prSet/>
      <dgm:spPr/>
      <dgm:t>
        <a:bodyPr/>
        <a:lstStyle/>
        <a:p>
          <a:endParaRPr lang="en-US" sz="2400"/>
        </a:p>
      </dgm:t>
    </dgm:pt>
    <dgm:pt modelId="{3F31E41E-C0DA-4EBC-9C75-3E821BFC4AD0}">
      <dgm:prSet phldrT="[Text]" custT="1"/>
      <dgm:spPr/>
      <dgm:t>
        <a:bodyPr tIns="365760" anchor="ctr"/>
        <a:lstStyle/>
        <a:p>
          <a:endParaRPr lang="zh-CN" sz="2400" b="1" dirty="0"/>
        </a:p>
      </dgm:t>
    </dgm:pt>
    <dgm:pt modelId="{BDA3ACCD-6F4F-49AD-A2AC-D8301C1403A6}" type="parTrans" cxnId="{E2E9EF0A-7B4B-4AE3-927C-19ACB3DCB8C1}">
      <dgm:prSet/>
      <dgm:spPr/>
      <dgm:t>
        <a:bodyPr/>
        <a:lstStyle/>
        <a:p>
          <a:endParaRPr lang="en-US" sz="2400"/>
        </a:p>
      </dgm:t>
    </dgm:pt>
    <dgm:pt modelId="{B5043A3D-3947-4124-88DB-2758233BBD4F}" type="sibTrans" cxnId="{E2E9EF0A-7B4B-4AE3-927C-19ACB3DCB8C1}">
      <dgm:prSet/>
      <dgm:spPr/>
      <dgm:t>
        <a:bodyPr/>
        <a:lstStyle/>
        <a:p>
          <a:endParaRPr lang="en-US" sz="2400"/>
        </a:p>
      </dgm:t>
    </dgm:pt>
    <dgm:pt modelId="{F5D9B18A-0FB9-403D-B204-A84212894A0A}">
      <dgm:prSet phldrT="[Text]" custT="1"/>
      <dgm:spPr/>
      <dgm:t>
        <a:bodyPr tIns="365760" anchor="ctr"/>
        <a:lstStyle/>
        <a:p>
          <a:endParaRPr lang="zh-CN" sz="2400" b="1" dirty="0"/>
        </a:p>
      </dgm:t>
    </dgm:pt>
    <dgm:pt modelId="{66FEDF5C-D995-42C5-88DF-AFBA52451BB3}" type="parTrans" cxnId="{6FF455FA-0A20-43C8-AD29-64214FD5FAF4}">
      <dgm:prSet/>
      <dgm:spPr/>
      <dgm:t>
        <a:bodyPr/>
        <a:lstStyle/>
        <a:p>
          <a:endParaRPr lang="en-US" sz="2400"/>
        </a:p>
      </dgm:t>
    </dgm:pt>
    <dgm:pt modelId="{DB75FBE0-1B92-4D71-8BD7-182370B9FC40}" type="sibTrans" cxnId="{6FF455FA-0A20-43C8-AD29-64214FD5FAF4}">
      <dgm:prSet/>
      <dgm:spPr/>
      <dgm:t>
        <a:bodyPr/>
        <a:lstStyle/>
        <a:p>
          <a:endParaRPr lang="en-US" sz="2400"/>
        </a:p>
      </dgm:t>
    </dgm:pt>
    <dgm:pt modelId="{E239ACCC-7624-458C-BFBD-A5EEF693C0BF}">
      <dgm:prSet phldrT="[Text]" custT="1"/>
      <dgm:spPr/>
      <dgm:t>
        <a:bodyPr tIns="365760" anchor="ctr"/>
        <a:lstStyle/>
        <a:p>
          <a:endParaRPr lang="zh-CN" sz="2400" b="1" dirty="0"/>
        </a:p>
      </dgm:t>
    </dgm:pt>
    <dgm:pt modelId="{6B0847F2-FA7F-454C-8EA0-DA46745B3F84}" type="parTrans" cxnId="{ED03917B-7441-4AB2-B98A-14A3E6BC4D9F}">
      <dgm:prSet/>
      <dgm:spPr/>
      <dgm:t>
        <a:bodyPr/>
        <a:lstStyle/>
        <a:p>
          <a:endParaRPr lang="en-US" sz="2400"/>
        </a:p>
      </dgm:t>
    </dgm:pt>
    <dgm:pt modelId="{E2964853-0524-475E-A2EB-2E4C30F16194}" type="sibTrans" cxnId="{ED03917B-7441-4AB2-B98A-14A3E6BC4D9F}">
      <dgm:prSet/>
      <dgm:spPr/>
      <dgm:t>
        <a:bodyPr/>
        <a:lstStyle/>
        <a:p>
          <a:endParaRPr lang="en-US" sz="2400"/>
        </a:p>
      </dgm:t>
    </dgm:pt>
    <dgm:pt modelId="{6CF84964-3081-4311-858E-50D237098749}" type="pres">
      <dgm:prSet presAssocID="{BBB25C3D-80DD-4DDF-9188-D0E702C9B96C}" presName="linear" presStyleCnt="0">
        <dgm:presLayoutVars>
          <dgm:dir/>
          <dgm:resizeHandles val="exact"/>
        </dgm:presLayoutVars>
      </dgm:prSet>
      <dgm:spPr/>
    </dgm:pt>
    <dgm:pt modelId="{B78E96BB-A173-406E-928A-90F335D1DC74}" type="pres">
      <dgm:prSet presAssocID="{FB56B289-802A-44CD-B87E-F94092997AFD}" presName="comp" presStyleCnt="0"/>
      <dgm:spPr/>
    </dgm:pt>
    <dgm:pt modelId="{B8BC6156-A66E-48E2-9D2F-94D1461D6A84}" type="pres">
      <dgm:prSet presAssocID="{FB56B289-802A-44CD-B87E-F94092997AFD}" presName="box" presStyleLbl="node1" presStyleIdx="0" presStyleCnt="5" custLinFactNeighborX="-137"/>
      <dgm:spPr>
        <a:prstGeom prst="rect">
          <a:avLst/>
        </a:prstGeom>
      </dgm:spPr>
    </dgm:pt>
    <dgm:pt modelId="{1DCC1867-DDBA-4F70-9DBD-34E7B2F3A924}" type="pres">
      <dgm:prSet presAssocID="{FB56B289-802A-44CD-B87E-F94092997AFD}" presName="img" presStyleLbl="fgImgPlace1" presStyleIdx="0" presStyleCnt="5" custScaleX="81032" custLinFactNeighborX="-4722"/>
      <dgm:spPr>
        <a:prstGeom prst="rect">
          <a:avLst/>
        </a:prstGeom>
        <a:blipFill dpi="0" rotWithShape="1">
          <a:blip xmlns:r="http://schemas.openxmlformats.org/officeDocument/2006/relationships" r:embed="rId1"/>
          <a:srcRect/>
          <a:stretch>
            <a:fillRect/>
          </a:stretch>
        </a:blipFill>
      </dgm:spPr>
    </dgm:pt>
    <dgm:pt modelId="{BF8B9709-AE12-493B-A067-13D6C740CF32}" type="pres">
      <dgm:prSet presAssocID="{FB56B289-802A-44CD-B87E-F94092997AFD}" presName="text" presStyleLbl="node1" presStyleIdx="0" presStyleCnt="5">
        <dgm:presLayoutVars>
          <dgm:bulletEnabled val="1"/>
        </dgm:presLayoutVars>
      </dgm:prSet>
      <dgm:spPr>
        <a:prstGeom prst="rect">
          <a:avLst/>
        </a:prstGeom>
      </dgm:spPr>
    </dgm:pt>
    <dgm:pt modelId="{145DAABC-CA42-485A-A782-07E2FB51AA51}" type="pres">
      <dgm:prSet presAssocID="{72DE9051-ABD1-4BC4-9D4B-9E53F820D552}" presName="spacer" presStyleCnt="0"/>
      <dgm:spPr/>
    </dgm:pt>
    <dgm:pt modelId="{E2FCC1C2-B2FA-4AF5-B1FA-64556496AA98}" type="pres">
      <dgm:prSet presAssocID="{DCACFA3E-A6C9-4BA5-9581-014F53774B7F}" presName="comp" presStyleCnt="0"/>
      <dgm:spPr/>
    </dgm:pt>
    <dgm:pt modelId="{EBF70882-C8C6-4715-8CAB-64C48065E171}" type="pres">
      <dgm:prSet presAssocID="{DCACFA3E-A6C9-4BA5-9581-014F53774B7F}" presName="box" presStyleLbl="node1" presStyleIdx="1" presStyleCnt="5"/>
      <dgm:spPr>
        <a:prstGeom prst="rect">
          <a:avLst/>
        </a:prstGeom>
      </dgm:spPr>
    </dgm:pt>
    <dgm:pt modelId="{1E906C71-FCC8-45B4-B97A-927A3B223060}" type="pres">
      <dgm:prSet presAssocID="{DCACFA3E-A6C9-4BA5-9581-014F53774B7F}" presName="img" presStyleLbl="fgImgPlace1" presStyleIdx="1" presStyleCnt="5" custScaleX="81032" custLinFactNeighborX="-4722"/>
      <dgm:spPr>
        <a:prstGeom prst="rect">
          <a:avLst/>
        </a:prstGeom>
      </dgm:spPr>
    </dgm:pt>
    <dgm:pt modelId="{14ABD192-6765-4FA3-A2DD-FB223BDF62D5}" type="pres">
      <dgm:prSet presAssocID="{DCACFA3E-A6C9-4BA5-9581-014F53774B7F}" presName="text" presStyleLbl="node1" presStyleIdx="1" presStyleCnt="5">
        <dgm:presLayoutVars>
          <dgm:bulletEnabled val="1"/>
        </dgm:presLayoutVars>
      </dgm:prSet>
      <dgm:spPr/>
    </dgm:pt>
    <dgm:pt modelId="{81E710C0-B517-4B33-98CC-8BC265DDF293}" type="pres">
      <dgm:prSet presAssocID="{C4470893-4FF1-4D58-925C-6BD95FF48B74}" presName="spacer" presStyleCnt="0"/>
      <dgm:spPr/>
    </dgm:pt>
    <dgm:pt modelId="{D01E99A5-B684-4E4A-B327-695463670DB7}" type="pres">
      <dgm:prSet presAssocID="{3F31E41E-C0DA-4EBC-9C75-3E821BFC4AD0}" presName="comp" presStyleCnt="0"/>
      <dgm:spPr/>
    </dgm:pt>
    <dgm:pt modelId="{F121428A-602D-4458-BE58-AA04FA7CB817}" type="pres">
      <dgm:prSet presAssocID="{3F31E41E-C0DA-4EBC-9C75-3E821BFC4AD0}" presName="box" presStyleLbl="node1" presStyleIdx="2" presStyleCnt="5"/>
      <dgm:spPr>
        <a:prstGeom prst="rect">
          <a:avLst/>
        </a:prstGeom>
      </dgm:spPr>
    </dgm:pt>
    <dgm:pt modelId="{7CFE8CD2-AF22-41A7-B97A-57E430E89195}" type="pres">
      <dgm:prSet presAssocID="{3F31E41E-C0DA-4EBC-9C75-3E821BFC4AD0}" presName="img" presStyleLbl="fgImgPlace1" presStyleIdx="2" presStyleCnt="5" custScaleX="81032" custLinFactNeighborX="-4722"/>
      <dgm:spPr>
        <a:prstGeom prst="rect">
          <a:avLst/>
        </a:prstGeom>
      </dgm:spPr>
    </dgm:pt>
    <dgm:pt modelId="{5974918D-7760-48DE-BDE6-70058E521D99}" type="pres">
      <dgm:prSet presAssocID="{3F31E41E-C0DA-4EBC-9C75-3E821BFC4AD0}" presName="text" presStyleLbl="node1" presStyleIdx="2" presStyleCnt="5">
        <dgm:presLayoutVars>
          <dgm:bulletEnabled val="1"/>
        </dgm:presLayoutVars>
      </dgm:prSet>
      <dgm:spPr/>
    </dgm:pt>
    <dgm:pt modelId="{D3CC6772-264F-4DE9-946A-F8313DD7B2F9}" type="pres">
      <dgm:prSet presAssocID="{B5043A3D-3947-4124-88DB-2758233BBD4F}" presName="spacer" presStyleCnt="0"/>
      <dgm:spPr/>
    </dgm:pt>
    <dgm:pt modelId="{CAAE6852-8406-44B2-8A61-70D430B36B0B}" type="pres">
      <dgm:prSet presAssocID="{F5D9B18A-0FB9-403D-B204-A84212894A0A}" presName="comp" presStyleCnt="0"/>
      <dgm:spPr/>
    </dgm:pt>
    <dgm:pt modelId="{CFDE165C-2584-4CF2-AA44-A81715894A0E}" type="pres">
      <dgm:prSet presAssocID="{F5D9B18A-0FB9-403D-B204-A84212894A0A}" presName="box" presStyleLbl="node1" presStyleIdx="3" presStyleCnt="5"/>
      <dgm:spPr>
        <a:prstGeom prst="rect">
          <a:avLst/>
        </a:prstGeom>
      </dgm:spPr>
    </dgm:pt>
    <dgm:pt modelId="{FD675449-B0B1-46EA-B26E-A47266CD72F2}" type="pres">
      <dgm:prSet presAssocID="{F5D9B18A-0FB9-403D-B204-A84212894A0A}" presName="img" presStyleLbl="fgImgPlace1" presStyleIdx="3" presStyleCnt="5" custScaleX="81032" custLinFactNeighborX="-4722"/>
      <dgm:spPr>
        <a:prstGeom prst="rect">
          <a:avLst/>
        </a:prstGeom>
      </dgm:spPr>
    </dgm:pt>
    <dgm:pt modelId="{9BD14E10-3EFC-48CF-BB3A-B0C4C7C3F54A}" type="pres">
      <dgm:prSet presAssocID="{F5D9B18A-0FB9-403D-B204-A84212894A0A}" presName="text" presStyleLbl="node1" presStyleIdx="3" presStyleCnt="5">
        <dgm:presLayoutVars>
          <dgm:bulletEnabled val="1"/>
        </dgm:presLayoutVars>
      </dgm:prSet>
      <dgm:spPr/>
    </dgm:pt>
    <dgm:pt modelId="{44F3289F-4B28-4746-B121-B33A7402F3C7}" type="pres">
      <dgm:prSet presAssocID="{DB75FBE0-1B92-4D71-8BD7-182370B9FC40}" presName="spacer" presStyleCnt="0"/>
      <dgm:spPr/>
    </dgm:pt>
    <dgm:pt modelId="{BCD04A99-F648-403F-B85B-EBA808C01E2F}" type="pres">
      <dgm:prSet presAssocID="{E239ACCC-7624-458C-BFBD-A5EEF693C0BF}" presName="comp" presStyleCnt="0"/>
      <dgm:spPr/>
    </dgm:pt>
    <dgm:pt modelId="{BB791CBF-3E41-4735-8029-63AE55DA470D}" type="pres">
      <dgm:prSet presAssocID="{E239ACCC-7624-458C-BFBD-A5EEF693C0BF}" presName="box" presStyleLbl="node1" presStyleIdx="4" presStyleCnt="5"/>
      <dgm:spPr>
        <a:prstGeom prst="rect">
          <a:avLst/>
        </a:prstGeom>
      </dgm:spPr>
    </dgm:pt>
    <dgm:pt modelId="{CF92E202-5FF3-4109-9158-23311E163D07}" type="pres">
      <dgm:prSet presAssocID="{E239ACCC-7624-458C-BFBD-A5EEF693C0BF}" presName="img" presStyleLbl="fgImgPlace1" presStyleIdx="4" presStyleCnt="5" custScaleX="81032" custLinFactNeighborX="-4722"/>
      <dgm:spPr>
        <a:prstGeom prst="rect">
          <a:avLst/>
        </a:prstGeom>
      </dgm:spPr>
    </dgm:pt>
    <dgm:pt modelId="{3378A3E2-A065-4756-9BAF-F2B3746DC62F}" type="pres">
      <dgm:prSet presAssocID="{E239ACCC-7624-458C-BFBD-A5EEF693C0BF}" presName="text" presStyleLbl="node1" presStyleIdx="4" presStyleCnt="5">
        <dgm:presLayoutVars>
          <dgm:bulletEnabled val="1"/>
        </dgm:presLayoutVars>
      </dgm:prSet>
      <dgm:spPr/>
    </dgm:pt>
  </dgm:ptLst>
  <dgm:cxnLst>
    <dgm:cxn modelId="{51140308-B575-4BCA-89E8-B1E73C9BEB6C}" type="presOf" srcId="{FB56B289-802A-44CD-B87E-F94092997AFD}" destId="{B8BC6156-A66E-48E2-9D2F-94D1461D6A84}" srcOrd="0" destOrd="0" presId="urn:microsoft.com/office/officeart/2005/8/layout/vList4"/>
    <dgm:cxn modelId="{E2E9EF0A-7B4B-4AE3-927C-19ACB3DCB8C1}" srcId="{BBB25C3D-80DD-4DDF-9188-D0E702C9B96C}" destId="{3F31E41E-C0DA-4EBC-9C75-3E821BFC4AD0}" srcOrd="2" destOrd="0" parTransId="{BDA3ACCD-6F4F-49AD-A2AC-D8301C1403A6}" sibTransId="{B5043A3D-3947-4124-88DB-2758233BBD4F}"/>
    <dgm:cxn modelId="{8529BD10-30FB-4AB0-A0D4-008366F0A742}" type="presOf" srcId="{E239ACCC-7624-458C-BFBD-A5EEF693C0BF}" destId="{BB791CBF-3E41-4735-8029-63AE55DA470D}" srcOrd="0" destOrd="0" presId="urn:microsoft.com/office/officeart/2005/8/layout/vList4"/>
    <dgm:cxn modelId="{0F902A17-240A-41C5-BD64-2756EA765465}" type="presOf" srcId="{F5D9B18A-0FB9-403D-B204-A84212894A0A}" destId="{9BD14E10-3EFC-48CF-BB3A-B0C4C7C3F54A}" srcOrd="1" destOrd="0" presId="urn:microsoft.com/office/officeart/2005/8/layout/vList4"/>
    <dgm:cxn modelId="{3256A417-1A79-4DEF-9DDD-FFE52AB7CE52}" type="presOf" srcId="{FB56B289-802A-44CD-B87E-F94092997AFD}" destId="{BF8B9709-AE12-493B-A067-13D6C740CF32}" srcOrd="1" destOrd="0" presId="urn:microsoft.com/office/officeart/2005/8/layout/vList4"/>
    <dgm:cxn modelId="{C9898A29-490A-4DBF-B3C0-CD6A6F101D3C}" type="presOf" srcId="{3F31E41E-C0DA-4EBC-9C75-3E821BFC4AD0}" destId="{5974918D-7760-48DE-BDE6-70058E521D99}" srcOrd="1" destOrd="0" presId="urn:microsoft.com/office/officeart/2005/8/layout/vList4"/>
    <dgm:cxn modelId="{8E13062D-49DF-44DA-B33F-0B2120B51DB7}" type="presOf" srcId="{3F31E41E-C0DA-4EBC-9C75-3E821BFC4AD0}" destId="{F121428A-602D-4458-BE58-AA04FA7CB817}" srcOrd="0" destOrd="0" presId="urn:microsoft.com/office/officeart/2005/8/layout/vList4"/>
    <dgm:cxn modelId="{E0F0E147-A0AA-448C-9CC0-5BE7EE318673}" type="presOf" srcId="{DCACFA3E-A6C9-4BA5-9581-014F53774B7F}" destId="{EBF70882-C8C6-4715-8CAB-64C48065E171}" srcOrd="0" destOrd="0" presId="urn:microsoft.com/office/officeart/2005/8/layout/vList4"/>
    <dgm:cxn modelId="{87EEFD4B-33B0-40DB-9642-72676B002618}" srcId="{BBB25C3D-80DD-4DDF-9188-D0E702C9B96C}" destId="{DCACFA3E-A6C9-4BA5-9581-014F53774B7F}" srcOrd="1" destOrd="0" parTransId="{49D3D526-3881-47C6-8C97-B7901237E952}" sibTransId="{C4470893-4FF1-4D58-925C-6BD95FF48B74}"/>
    <dgm:cxn modelId="{ED03917B-7441-4AB2-B98A-14A3E6BC4D9F}" srcId="{BBB25C3D-80DD-4DDF-9188-D0E702C9B96C}" destId="{E239ACCC-7624-458C-BFBD-A5EEF693C0BF}" srcOrd="4" destOrd="0" parTransId="{6B0847F2-FA7F-454C-8EA0-DA46745B3F84}" sibTransId="{E2964853-0524-475E-A2EB-2E4C30F16194}"/>
    <dgm:cxn modelId="{07FAB981-FE71-4D46-8254-4673916C2A01}" type="presOf" srcId="{DCACFA3E-A6C9-4BA5-9581-014F53774B7F}" destId="{14ABD192-6765-4FA3-A2DD-FB223BDF62D5}" srcOrd="1" destOrd="0" presId="urn:microsoft.com/office/officeart/2005/8/layout/vList4"/>
    <dgm:cxn modelId="{38FBEA9D-AE64-486E-813F-62435E80B585}" type="presOf" srcId="{BBB25C3D-80DD-4DDF-9188-D0E702C9B96C}" destId="{6CF84964-3081-4311-858E-50D237098749}" srcOrd="0" destOrd="0" presId="urn:microsoft.com/office/officeart/2005/8/layout/vList4"/>
    <dgm:cxn modelId="{389BC9AC-2F52-41CF-82F1-4A61A8A0FC87}" type="presOf" srcId="{F5D9B18A-0FB9-403D-B204-A84212894A0A}" destId="{CFDE165C-2584-4CF2-AA44-A81715894A0E}" srcOrd="0" destOrd="0" presId="urn:microsoft.com/office/officeart/2005/8/layout/vList4"/>
    <dgm:cxn modelId="{210964AE-AB14-4684-B93D-6DB94FE2D748}" srcId="{BBB25C3D-80DD-4DDF-9188-D0E702C9B96C}" destId="{FB56B289-802A-44CD-B87E-F94092997AFD}" srcOrd="0" destOrd="0" parTransId="{1E1B1A13-1D67-410F-A3F7-028B295771FB}" sibTransId="{72DE9051-ABD1-4BC4-9D4B-9E53F820D552}"/>
    <dgm:cxn modelId="{EA59DEEA-2905-40A4-A646-721EFCED4A0F}" type="presOf" srcId="{E239ACCC-7624-458C-BFBD-A5EEF693C0BF}" destId="{3378A3E2-A065-4756-9BAF-F2B3746DC62F}" srcOrd="1" destOrd="0" presId="urn:microsoft.com/office/officeart/2005/8/layout/vList4"/>
    <dgm:cxn modelId="{6FF455FA-0A20-43C8-AD29-64214FD5FAF4}" srcId="{BBB25C3D-80DD-4DDF-9188-D0E702C9B96C}" destId="{F5D9B18A-0FB9-403D-B204-A84212894A0A}" srcOrd="3" destOrd="0" parTransId="{66FEDF5C-D995-42C5-88DF-AFBA52451BB3}" sibTransId="{DB75FBE0-1B92-4D71-8BD7-182370B9FC40}"/>
    <dgm:cxn modelId="{CC3D64E9-DBB0-4489-BA24-443FEB1ABE22}" type="presParOf" srcId="{6CF84964-3081-4311-858E-50D237098749}" destId="{B78E96BB-A173-406E-928A-90F335D1DC74}" srcOrd="0" destOrd="0" presId="urn:microsoft.com/office/officeart/2005/8/layout/vList4"/>
    <dgm:cxn modelId="{27EF00BE-9523-453C-9E0B-8335F65A1ED0}" type="presParOf" srcId="{B78E96BB-A173-406E-928A-90F335D1DC74}" destId="{B8BC6156-A66E-48E2-9D2F-94D1461D6A84}" srcOrd="0" destOrd="0" presId="urn:microsoft.com/office/officeart/2005/8/layout/vList4"/>
    <dgm:cxn modelId="{703504C4-42F9-409F-AEA0-9AFE7D99F4FA}" type="presParOf" srcId="{B78E96BB-A173-406E-928A-90F335D1DC74}" destId="{1DCC1867-DDBA-4F70-9DBD-34E7B2F3A924}" srcOrd="1" destOrd="0" presId="urn:microsoft.com/office/officeart/2005/8/layout/vList4"/>
    <dgm:cxn modelId="{0DEC865E-AC78-454F-97F6-4BB9BFA6C61A}" type="presParOf" srcId="{B78E96BB-A173-406E-928A-90F335D1DC74}" destId="{BF8B9709-AE12-493B-A067-13D6C740CF32}" srcOrd="2" destOrd="0" presId="urn:microsoft.com/office/officeart/2005/8/layout/vList4"/>
    <dgm:cxn modelId="{22875232-B9C7-4E84-BEB5-65A01ED56D3B}" type="presParOf" srcId="{6CF84964-3081-4311-858E-50D237098749}" destId="{145DAABC-CA42-485A-A782-07E2FB51AA51}" srcOrd="1" destOrd="0" presId="urn:microsoft.com/office/officeart/2005/8/layout/vList4"/>
    <dgm:cxn modelId="{F914DF3B-6FC8-4341-BED6-D3D7EED88715}" type="presParOf" srcId="{6CF84964-3081-4311-858E-50D237098749}" destId="{E2FCC1C2-B2FA-4AF5-B1FA-64556496AA98}" srcOrd="2" destOrd="0" presId="urn:microsoft.com/office/officeart/2005/8/layout/vList4"/>
    <dgm:cxn modelId="{31DDF914-EFA3-4DFF-A60E-32B6C6657815}" type="presParOf" srcId="{E2FCC1C2-B2FA-4AF5-B1FA-64556496AA98}" destId="{EBF70882-C8C6-4715-8CAB-64C48065E171}" srcOrd="0" destOrd="0" presId="urn:microsoft.com/office/officeart/2005/8/layout/vList4"/>
    <dgm:cxn modelId="{97CA12EE-0011-49B9-9A3A-D1B65578CE5B}" type="presParOf" srcId="{E2FCC1C2-B2FA-4AF5-B1FA-64556496AA98}" destId="{1E906C71-FCC8-45B4-B97A-927A3B223060}" srcOrd="1" destOrd="0" presId="urn:microsoft.com/office/officeart/2005/8/layout/vList4"/>
    <dgm:cxn modelId="{2C99B20F-F2E3-4A43-AC47-19133477F7E7}" type="presParOf" srcId="{E2FCC1C2-B2FA-4AF5-B1FA-64556496AA98}" destId="{14ABD192-6765-4FA3-A2DD-FB223BDF62D5}" srcOrd="2" destOrd="0" presId="urn:microsoft.com/office/officeart/2005/8/layout/vList4"/>
    <dgm:cxn modelId="{251E941F-2F18-434F-BC7F-66AE80789062}" type="presParOf" srcId="{6CF84964-3081-4311-858E-50D237098749}" destId="{81E710C0-B517-4B33-98CC-8BC265DDF293}" srcOrd="3" destOrd="0" presId="urn:microsoft.com/office/officeart/2005/8/layout/vList4"/>
    <dgm:cxn modelId="{0A9A7867-479C-4D76-9093-8F43FF7F2812}" type="presParOf" srcId="{6CF84964-3081-4311-858E-50D237098749}" destId="{D01E99A5-B684-4E4A-B327-695463670DB7}" srcOrd="4" destOrd="0" presId="urn:microsoft.com/office/officeart/2005/8/layout/vList4"/>
    <dgm:cxn modelId="{2C105871-7BA2-452E-AA79-A0E9ECFA0868}" type="presParOf" srcId="{D01E99A5-B684-4E4A-B327-695463670DB7}" destId="{F121428A-602D-4458-BE58-AA04FA7CB817}" srcOrd="0" destOrd="0" presId="urn:microsoft.com/office/officeart/2005/8/layout/vList4"/>
    <dgm:cxn modelId="{8EE7E931-01FF-4D29-B509-E322CAB757C3}" type="presParOf" srcId="{D01E99A5-B684-4E4A-B327-695463670DB7}" destId="{7CFE8CD2-AF22-41A7-B97A-57E430E89195}" srcOrd="1" destOrd="0" presId="urn:microsoft.com/office/officeart/2005/8/layout/vList4"/>
    <dgm:cxn modelId="{26FC0ECE-809E-4F52-B318-8CC7644202B6}" type="presParOf" srcId="{D01E99A5-B684-4E4A-B327-695463670DB7}" destId="{5974918D-7760-48DE-BDE6-70058E521D99}" srcOrd="2" destOrd="0" presId="urn:microsoft.com/office/officeart/2005/8/layout/vList4"/>
    <dgm:cxn modelId="{AB2248BA-8EA1-4B56-9589-4EA11CF20AB2}" type="presParOf" srcId="{6CF84964-3081-4311-858E-50D237098749}" destId="{D3CC6772-264F-4DE9-946A-F8313DD7B2F9}" srcOrd="5" destOrd="0" presId="urn:microsoft.com/office/officeart/2005/8/layout/vList4"/>
    <dgm:cxn modelId="{156395CD-E0E9-4174-BEB2-6285D783F480}" type="presParOf" srcId="{6CF84964-3081-4311-858E-50D237098749}" destId="{CAAE6852-8406-44B2-8A61-70D430B36B0B}" srcOrd="6" destOrd="0" presId="urn:microsoft.com/office/officeart/2005/8/layout/vList4"/>
    <dgm:cxn modelId="{759E47BA-A922-46CC-8529-879B1A9C7A01}" type="presParOf" srcId="{CAAE6852-8406-44B2-8A61-70D430B36B0B}" destId="{CFDE165C-2584-4CF2-AA44-A81715894A0E}" srcOrd="0" destOrd="0" presId="urn:microsoft.com/office/officeart/2005/8/layout/vList4"/>
    <dgm:cxn modelId="{75DC0701-D80C-4BAB-86B1-F3804563EAF3}" type="presParOf" srcId="{CAAE6852-8406-44B2-8A61-70D430B36B0B}" destId="{FD675449-B0B1-46EA-B26E-A47266CD72F2}" srcOrd="1" destOrd="0" presId="urn:microsoft.com/office/officeart/2005/8/layout/vList4"/>
    <dgm:cxn modelId="{2EF4266E-98DC-4460-99DC-98C064351853}" type="presParOf" srcId="{CAAE6852-8406-44B2-8A61-70D430B36B0B}" destId="{9BD14E10-3EFC-48CF-BB3A-B0C4C7C3F54A}" srcOrd="2" destOrd="0" presId="urn:microsoft.com/office/officeart/2005/8/layout/vList4"/>
    <dgm:cxn modelId="{8EFF5107-E73E-4A04-8239-5E93CAE2A368}" type="presParOf" srcId="{6CF84964-3081-4311-858E-50D237098749}" destId="{44F3289F-4B28-4746-B121-B33A7402F3C7}" srcOrd="7" destOrd="0" presId="urn:microsoft.com/office/officeart/2005/8/layout/vList4"/>
    <dgm:cxn modelId="{A0CF76AC-CAA2-4792-9F0A-57F244A18F0A}" type="presParOf" srcId="{6CF84964-3081-4311-858E-50D237098749}" destId="{BCD04A99-F648-403F-B85B-EBA808C01E2F}" srcOrd="8" destOrd="0" presId="urn:microsoft.com/office/officeart/2005/8/layout/vList4"/>
    <dgm:cxn modelId="{5DC6D0EB-C816-4CB9-94C2-2A35FFF67B15}" type="presParOf" srcId="{BCD04A99-F648-403F-B85B-EBA808C01E2F}" destId="{BB791CBF-3E41-4735-8029-63AE55DA470D}" srcOrd="0" destOrd="0" presId="urn:microsoft.com/office/officeart/2005/8/layout/vList4"/>
    <dgm:cxn modelId="{ACAB6455-4F78-4B23-978E-72DC7FA6E72A}" type="presParOf" srcId="{BCD04A99-F648-403F-B85B-EBA808C01E2F}" destId="{CF92E202-5FF3-4109-9158-23311E163D07}" srcOrd="1" destOrd="0" presId="urn:microsoft.com/office/officeart/2005/8/layout/vList4"/>
    <dgm:cxn modelId="{B394A5A7-0D51-4483-AF99-EED84078B8A1}" type="presParOf" srcId="{BCD04A99-F648-403F-B85B-EBA808C01E2F}" destId="{3378A3E2-A065-4756-9BAF-F2B3746DC62F}" srcOrd="2" destOrd="0" presId="urn:microsoft.com/office/officeart/2005/8/layout/vList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0EE050-1F5B-4CD7-9D06-1F6FF4055BA4}">
      <dsp:nvSpPr>
        <dsp:cNvPr id="0" name=""/>
        <dsp:cNvSpPr/>
      </dsp:nvSpPr>
      <dsp:spPr>
        <a:xfrm>
          <a:off x="2628899" y="1942258"/>
          <a:ext cx="2103120" cy="72"/>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766506C-13BA-469E-88BE-82555B6272BE}">
      <dsp:nvSpPr>
        <dsp:cNvPr id="0" name=""/>
        <dsp:cNvSpPr/>
      </dsp:nvSpPr>
      <dsp:spPr>
        <a:xfrm>
          <a:off x="4858207" y="1765631"/>
          <a:ext cx="241858" cy="454273"/>
        </a:xfrm>
        <a:prstGeom prst="chevron">
          <a:avLst>
            <a:gd name="adj" fmla="val 90000"/>
          </a:avLst>
        </a:prstGeom>
        <a:solidFill>
          <a:schemeClr val="accent2">
            <a:tint val="40000"/>
            <a:alpha val="90000"/>
            <a:hueOff val="-64823"/>
            <a:satOff val="-2876"/>
            <a:lumOff val="-286"/>
            <a:alphaOff val="0"/>
          </a:schemeClr>
        </a:solidFill>
        <a:ln w="25400" cap="flat" cmpd="sng" algn="ctr">
          <a:solidFill>
            <a:schemeClr val="accent2">
              <a:tint val="40000"/>
              <a:alpha val="90000"/>
              <a:hueOff val="-64823"/>
              <a:satOff val="-2876"/>
              <a:lumOff val="-286"/>
              <a:alphaOff val="0"/>
            </a:schemeClr>
          </a:solidFill>
          <a:prstDash val="solid"/>
        </a:ln>
        <a:effectLst/>
      </dsp:spPr>
      <dsp:style>
        <a:lnRef idx="2">
          <a:scrgbClr r="0" g="0" b="0"/>
        </a:lnRef>
        <a:fillRef idx="1">
          <a:scrgbClr r="0" g="0" b="0"/>
        </a:fillRef>
        <a:effectRef idx="0">
          <a:scrgbClr r="0" g="0" b="0"/>
        </a:effectRef>
        <a:fontRef idx="minor"/>
      </dsp:style>
    </dsp:sp>
    <dsp:sp modelId="{C42C9CD3-FB6D-455F-8001-C6B31EC9F378}">
      <dsp:nvSpPr>
        <dsp:cNvPr id="0" name=""/>
        <dsp:cNvSpPr/>
      </dsp:nvSpPr>
      <dsp:spPr>
        <a:xfrm>
          <a:off x="1230325" y="806609"/>
          <a:ext cx="2271369" cy="2271369"/>
        </a:xfrm>
        <a:prstGeom prst="ellips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142" tIns="88142" rIns="88142" bIns="88142" numCol="1" spcCol="1270" anchor="ctr" anchorCtr="0">
          <a:noAutofit/>
        </a:bodyPr>
        <a:lstStyle/>
        <a:p>
          <a:pPr marL="0" lvl="0" indent="0" algn="ctr" defTabSz="2667000">
            <a:lnSpc>
              <a:spcPct val="90000"/>
            </a:lnSpc>
            <a:spcBef>
              <a:spcPct val="0"/>
            </a:spcBef>
            <a:spcAft>
              <a:spcPct val="35000"/>
            </a:spcAft>
            <a:buNone/>
          </a:pPr>
          <a:endParaRPr lang="zh-CN" altLang="en-US" sz="6000" kern="1200"/>
        </a:p>
      </dsp:txBody>
      <dsp:txXfrm>
        <a:off x="1562959" y="1139243"/>
        <a:ext cx="1606101" cy="1606101"/>
      </dsp:txXfrm>
    </dsp:sp>
    <dsp:sp modelId="{1F8F8FE1-2C0E-43A9-95F9-CEF7978F4F36}">
      <dsp:nvSpPr>
        <dsp:cNvPr id="0" name=""/>
        <dsp:cNvSpPr/>
      </dsp:nvSpPr>
      <dsp:spPr>
        <a:xfrm>
          <a:off x="0" y="3286966"/>
          <a:ext cx="4732020" cy="1965600"/>
        </a:xfrm>
        <a:prstGeom prst="upArrowCallout">
          <a:avLst>
            <a:gd name="adj1" fmla="val 50000"/>
            <a:gd name="adj2" fmla="val 20000"/>
            <a:gd name="adj3" fmla="val 20000"/>
            <a:gd name="adj4" fmla="val 100000"/>
          </a:avLst>
        </a:prstGeom>
        <a:solidFill>
          <a:schemeClr val="accent2">
            <a:tint val="40000"/>
            <a:alpha val="90000"/>
            <a:hueOff val="-129647"/>
            <a:satOff val="-5753"/>
            <a:lumOff val="-571"/>
            <a:alphaOff val="0"/>
          </a:schemeClr>
        </a:solidFill>
        <a:ln w="25400" cap="flat" cmpd="sng" algn="ctr">
          <a:solidFill>
            <a:schemeClr val="accent2">
              <a:tint val="40000"/>
              <a:alpha val="90000"/>
              <a:hueOff val="-129647"/>
              <a:satOff val="-5753"/>
              <a:lumOff val="-57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73267" tIns="165100" rIns="373267" bIns="165100" numCol="1" spcCol="1270" anchor="t" anchorCtr="0">
          <a:noAutofit/>
        </a:bodyPr>
        <a:lstStyle/>
        <a:p>
          <a:pPr marL="0" lvl="0" indent="0" algn="l" defTabSz="1155700">
            <a:lnSpc>
              <a:spcPct val="90000"/>
            </a:lnSpc>
            <a:spcBef>
              <a:spcPct val="0"/>
            </a:spcBef>
            <a:spcAft>
              <a:spcPct val="35000"/>
            </a:spcAft>
            <a:buNone/>
          </a:pPr>
          <a:r>
            <a:rPr lang="en-US" altLang="zh-CN" sz="2600" kern="1200" dirty="0"/>
            <a:t>Stage1</a:t>
          </a:r>
          <a:endParaRPr lang="zh-CN" altLang="en-US" sz="2600" kern="1200" dirty="0"/>
        </a:p>
      </dsp:txBody>
      <dsp:txXfrm>
        <a:off x="0" y="3680086"/>
        <a:ext cx="4732020" cy="1572480"/>
      </dsp:txXfrm>
    </dsp:sp>
    <dsp:sp modelId="{D53B81F8-4BB7-4271-A5A8-97D622A3072E}">
      <dsp:nvSpPr>
        <dsp:cNvPr id="0" name=""/>
        <dsp:cNvSpPr/>
      </dsp:nvSpPr>
      <dsp:spPr>
        <a:xfrm>
          <a:off x="5257799" y="1942258"/>
          <a:ext cx="4732020" cy="72"/>
        </a:xfrm>
        <a:prstGeom prst="rect">
          <a:avLst/>
        </a:prstGeom>
        <a:solidFill>
          <a:schemeClr val="accent2">
            <a:tint val="40000"/>
            <a:alpha val="90000"/>
            <a:hueOff val="-194470"/>
            <a:satOff val="-8629"/>
            <a:lumOff val="-857"/>
            <a:alphaOff val="0"/>
          </a:schemeClr>
        </a:solidFill>
        <a:ln w="25400" cap="flat" cmpd="sng" algn="ctr">
          <a:solidFill>
            <a:schemeClr val="accent2">
              <a:tint val="40000"/>
              <a:alpha val="90000"/>
              <a:hueOff val="-194470"/>
              <a:satOff val="-8629"/>
              <a:lumOff val="-857"/>
              <a:alphaOff val="0"/>
            </a:schemeClr>
          </a:solidFill>
          <a:prstDash val="solid"/>
        </a:ln>
        <a:effectLst/>
      </dsp:spPr>
      <dsp:style>
        <a:lnRef idx="2">
          <a:scrgbClr r="0" g="0" b="0"/>
        </a:lnRef>
        <a:fillRef idx="1">
          <a:scrgbClr r="0" g="0" b="0"/>
        </a:fillRef>
        <a:effectRef idx="0">
          <a:scrgbClr r="0" g="0" b="0"/>
        </a:effectRef>
        <a:fontRef idx="minor"/>
      </dsp:style>
    </dsp:sp>
    <dsp:sp modelId="{0878A2CD-FB76-4CFB-BB39-AEA96AB4578F}">
      <dsp:nvSpPr>
        <dsp:cNvPr id="0" name=""/>
        <dsp:cNvSpPr/>
      </dsp:nvSpPr>
      <dsp:spPr>
        <a:xfrm>
          <a:off x="10116007" y="1765631"/>
          <a:ext cx="241858" cy="454273"/>
        </a:xfrm>
        <a:prstGeom prst="chevron">
          <a:avLst>
            <a:gd name="adj" fmla="val 90000"/>
          </a:avLst>
        </a:prstGeom>
        <a:solidFill>
          <a:schemeClr val="accent2">
            <a:tint val="40000"/>
            <a:alpha val="90000"/>
            <a:hueOff val="-259293"/>
            <a:satOff val="-11506"/>
            <a:lumOff val="-1142"/>
            <a:alphaOff val="0"/>
          </a:schemeClr>
        </a:solidFill>
        <a:ln w="25400" cap="flat" cmpd="sng" algn="ctr">
          <a:solidFill>
            <a:schemeClr val="accent2">
              <a:tint val="40000"/>
              <a:alpha val="90000"/>
              <a:hueOff val="-259293"/>
              <a:satOff val="-11506"/>
              <a:lumOff val="-1142"/>
              <a:alphaOff val="0"/>
            </a:schemeClr>
          </a:solidFill>
          <a:prstDash val="solid"/>
        </a:ln>
        <a:effectLst/>
      </dsp:spPr>
      <dsp:style>
        <a:lnRef idx="2">
          <a:scrgbClr r="0" g="0" b="0"/>
        </a:lnRef>
        <a:fillRef idx="1">
          <a:scrgbClr r="0" g="0" b="0"/>
        </a:fillRef>
        <a:effectRef idx="0">
          <a:scrgbClr r="0" g="0" b="0"/>
        </a:effectRef>
        <a:fontRef idx="minor"/>
      </dsp:style>
    </dsp:sp>
    <dsp:sp modelId="{08D6DD56-92DC-4203-9F39-B79DFC1A1A65}">
      <dsp:nvSpPr>
        <dsp:cNvPr id="0" name=""/>
        <dsp:cNvSpPr/>
      </dsp:nvSpPr>
      <dsp:spPr>
        <a:xfrm>
          <a:off x="6488125" y="806609"/>
          <a:ext cx="2271369" cy="2271369"/>
        </a:xfrm>
        <a:prstGeom prst="ellipse">
          <a:avLst/>
        </a:prstGeom>
        <a:solidFill>
          <a:schemeClr val="accent2">
            <a:hueOff val="-316531"/>
            <a:satOff val="-4139"/>
            <a:lumOff val="-3007"/>
            <a:alphaOff val="0"/>
          </a:schemeClr>
        </a:solidFill>
        <a:ln w="25400" cap="flat" cmpd="sng" algn="ctr">
          <a:solidFill>
            <a:schemeClr val="accent2">
              <a:hueOff val="-316531"/>
              <a:satOff val="-4139"/>
              <a:lumOff val="-300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142" tIns="88142" rIns="88142" bIns="88142" numCol="1" spcCol="1270" anchor="ctr" anchorCtr="0">
          <a:noAutofit/>
        </a:bodyPr>
        <a:lstStyle/>
        <a:p>
          <a:pPr marL="0" lvl="0" indent="0" algn="ctr" defTabSz="2667000">
            <a:lnSpc>
              <a:spcPct val="90000"/>
            </a:lnSpc>
            <a:spcBef>
              <a:spcPct val="0"/>
            </a:spcBef>
            <a:spcAft>
              <a:spcPct val="35000"/>
            </a:spcAft>
            <a:buNone/>
          </a:pPr>
          <a:endParaRPr lang="zh-CN" altLang="en-US" sz="6000" kern="1200"/>
        </a:p>
      </dsp:txBody>
      <dsp:txXfrm>
        <a:off x="6820759" y="1139243"/>
        <a:ext cx="1606101" cy="1606101"/>
      </dsp:txXfrm>
    </dsp:sp>
    <dsp:sp modelId="{982C2FB3-0D90-45CB-8260-53565A44FC57}">
      <dsp:nvSpPr>
        <dsp:cNvPr id="0" name=""/>
        <dsp:cNvSpPr/>
      </dsp:nvSpPr>
      <dsp:spPr>
        <a:xfrm>
          <a:off x="5257799" y="3286966"/>
          <a:ext cx="4732020" cy="1965600"/>
        </a:xfrm>
        <a:prstGeom prst="upArrowCallout">
          <a:avLst>
            <a:gd name="adj1" fmla="val 50000"/>
            <a:gd name="adj2" fmla="val 20000"/>
            <a:gd name="adj3" fmla="val 20000"/>
            <a:gd name="adj4" fmla="val 100000"/>
          </a:avLst>
        </a:prstGeom>
        <a:solidFill>
          <a:schemeClr val="accent2">
            <a:tint val="40000"/>
            <a:alpha val="90000"/>
            <a:hueOff val="-324117"/>
            <a:satOff val="-14382"/>
            <a:lumOff val="-1428"/>
            <a:alphaOff val="0"/>
          </a:schemeClr>
        </a:solidFill>
        <a:ln w="25400" cap="flat" cmpd="sng" algn="ctr">
          <a:solidFill>
            <a:schemeClr val="accent2">
              <a:tint val="40000"/>
              <a:alpha val="90000"/>
              <a:hueOff val="-324117"/>
              <a:satOff val="-14382"/>
              <a:lumOff val="-142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73267" tIns="165100" rIns="373267" bIns="165100" numCol="1" spcCol="1270" anchor="t" anchorCtr="0">
          <a:noAutofit/>
        </a:bodyPr>
        <a:lstStyle/>
        <a:p>
          <a:pPr marL="0" lvl="0" indent="0" algn="l" defTabSz="1155700">
            <a:lnSpc>
              <a:spcPct val="90000"/>
            </a:lnSpc>
            <a:spcBef>
              <a:spcPct val="0"/>
            </a:spcBef>
            <a:spcAft>
              <a:spcPct val="35000"/>
            </a:spcAft>
            <a:buNone/>
          </a:pPr>
          <a:r>
            <a:rPr lang="en-US" altLang="zh-CN" sz="2600" kern="1200" dirty="0"/>
            <a:t>Stage2</a:t>
          </a:r>
          <a:endParaRPr lang="zh-CN" altLang="en-US" sz="2600" kern="1200" dirty="0"/>
        </a:p>
      </dsp:txBody>
      <dsp:txXfrm>
        <a:off x="5257799" y="3680086"/>
        <a:ext cx="4732020" cy="1572480"/>
      </dsp:txXfrm>
    </dsp:sp>
    <dsp:sp modelId="{BC27F17D-6305-46CB-89FB-A4AD0271EE78}">
      <dsp:nvSpPr>
        <dsp:cNvPr id="0" name=""/>
        <dsp:cNvSpPr/>
      </dsp:nvSpPr>
      <dsp:spPr>
        <a:xfrm>
          <a:off x="10515600" y="1942257"/>
          <a:ext cx="4732020" cy="72"/>
        </a:xfrm>
        <a:prstGeom prst="rect">
          <a:avLst/>
        </a:prstGeom>
        <a:solidFill>
          <a:schemeClr val="accent2">
            <a:tint val="40000"/>
            <a:alpha val="90000"/>
            <a:hueOff val="-388940"/>
            <a:satOff val="-17259"/>
            <a:lumOff val="-1713"/>
            <a:alphaOff val="0"/>
          </a:schemeClr>
        </a:solidFill>
        <a:ln w="25400" cap="flat" cmpd="sng" algn="ctr">
          <a:solidFill>
            <a:schemeClr val="accent2">
              <a:tint val="40000"/>
              <a:alpha val="90000"/>
              <a:hueOff val="-388940"/>
              <a:satOff val="-17259"/>
              <a:lumOff val="-1713"/>
              <a:alphaOff val="0"/>
            </a:schemeClr>
          </a:solidFill>
          <a:prstDash val="solid"/>
        </a:ln>
        <a:effectLst/>
      </dsp:spPr>
      <dsp:style>
        <a:lnRef idx="2">
          <a:scrgbClr r="0" g="0" b="0"/>
        </a:lnRef>
        <a:fillRef idx="1">
          <a:scrgbClr r="0" g="0" b="0"/>
        </a:fillRef>
        <a:effectRef idx="0">
          <a:scrgbClr r="0" g="0" b="0"/>
        </a:effectRef>
        <a:fontRef idx="minor"/>
      </dsp:style>
    </dsp:sp>
    <dsp:sp modelId="{903008B9-4395-4830-9585-D8C2EB396F2C}">
      <dsp:nvSpPr>
        <dsp:cNvPr id="0" name=""/>
        <dsp:cNvSpPr/>
      </dsp:nvSpPr>
      <dsp:spPr>
        <a:xfrm>
          <a:off x="15373807" y="1765631"/>
          <a:ext cx="241858" cy="454273"/>
        </a:xfrm>
        <a:prstGeom prst="chevron">
          <a:avLst>
            <a:gd name="adj" fmla="val 90000"/>
          </a:avLst>
        </a:prstGeom>
        <a:solidFill>
          <a:schemeClr val="accent2">
            <a:tint val="40000"/>
            <a:alpha val="90000"/>
            <a:hueOff val="-453764"/>
            <a:satOff val="-20135"/>
            <a:lumOff val="-1999"/>
            <a:alphaOff val="0"/>
          </a:schemeClr>
        </a:solidFill>
        <a:ln w="25400" cap="flat" cmpd="sng" algn="ctr">
          <a:solidFill>
            <a:schemeClr val="accent2">
              <a:tint val="40000"/>
              <a:alpha val="90000"/>
              <a:hueOff val="-453764"/>
              <a:satOff val="-20135"/>
              <a:lumOff val="-1999"/>
              <a:alphaOff val="0"/>
            </a:schemeClr>
          </a:solidFill>
          <a:prstDash val="solid"/>
        </a:ln>
        <a:effectLst/>
      </dsp:spPr>
      <dsp:style>
        <a:lnRef idx="2">
          <a:scrgbClr r="0" g="0" b="0"/>
        </a:lnRef>
        <a:fillRef idx="1">
          <a:scrgbClr r="0" g="0" b="0"/>
        </a:fillRef>
        <a:effectRef idx="0">
          <a:scrgbClr r="0" g="0" b="0"/>
        </a:effectRef>
        <a:fontRef idx="minor"/>
      </dsp:style>
    </dsp:sp>
    <dsp:sp modelId="{2581D472-0BDC-49F1-A2A1-D0CA3BCFD967}">
      <dsp:nvSpPr>
        <dsp:cNvPr id="0" name=""/>
        <dsp:cNvSpPr/>
      </dsp:nvSpPr>
      <dsp:spPr>
        <a:xfrm>
          <a:off x="11745925" y="806609"/>
          <a:ext cx="2271369" cy="2271369"/>
        </a:xfrm>
        <a:prstGeom prst="ellipse">
          <a:avLst/>
        </a:prstGeom>
        <a:solidFill>
          <a:schemeClr val="accent2">
            <a:hueOff val="-633061"/>
            <a:satOff val="-8278"/>
            <a:lumOff val="-6014"/>
            <a:alphaOff val="0"/>
          </a:schemeClr>
        </a:solidFill>
        <a:ln w="25400" cap="flat" cmpd="sng" algn="ctr">
          <a:solidFill>
            <a:schemeClr val="accent2">
              <a:hueOff val="-633061"/>
              <a:satOff val="-8278"/>
              <a:lumOff val="-601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142" tIns="88142" rIns="88142" bIns="88142" numCol="1" spcCol="1270" anchor="ctr" anchorCtr="0">
          <a:noAutofit/>
        </a:bodyPr>
        <a:lstStyle/>
        <a:p>
          <a:pPr marL="0" lvl="0" indent="0" algn="ctr" defTabSz="2667000">
            <a:lnSpc>
              <a:spcPct val="90000"/>
            </a:lnSpc>
            <a:spcBef>
              <a:spcPct val="0"/>
            </a:spcBef>
            <a:spcAft>
              <a:spcPct val="35000"/>
            </a:spcAft>
            <a:buNone/>
          </a:pPr>
          <a:endParaRPr lang="zh-CN" altLang="en-US" sz="6000" kern="1200"/>
        </a:p>
      </dsp:txBody>
      <dsp:txXfrm>
        <a:off x="12078559" y="1139243"/>
        <a:ext cx="1606101" cy="1606101"/>
      </dsp:txXfrm>
    </dsp:sp>
    <dsp:sp modelId="{6247CF2C-DB0E-4523-B8BA-56C011BCB099}">
      <dsp:nvSpPr>
        <dsp:cNvPr id="0" name=""/>
        <dsp:cNvSpPr/>
      </dsp:nvSpPr>
      <dsp:spPr>
        <a:xfrm>
          <a:off x="10515600" y="3286965"/>
          <a:ext cx="4732020" cy="1965600"/>
        </a:xfrm>
        <a:prstGeom prst="upArrowCallout">
          <a:avLst>
            <a:gd name="adj1" fmla="val 50000"/>
            <a:gd name="adj2" fmla="val 20000"/>
            <a:gd name="adj3" fmla="val 20000"/>
            <a:gd name="adj4" fmla="val 100000"/>
          </a:avLst>
        </a:prstGeom>
        <a:solidFill>
          <a:schemeClr val="accent2">
            <a:tint val="40000"/>
            <a:alpha val="90000"/>
            <a:hueOff val="-518587"/>
            <a:satOff val="-23012"/>
            <a:lumOff val="-2284"/>
            <a:alphaOff val="0"/>
          </a:schemeClr>
        </a:solidFill>
        <a:ln w="25400" cap="flat" cmpd="sng" algn="ctr">
          <a:solidFill>
            <a:schemeClr val="accent2">
              <a:tint val="40000"/>
              <a:alpha val="90000"/>
              <a:hueOff val="-518587"/>
              <a:satOff val="-23012"/>
              <a:lumOff val="-228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73267" tIns="165100" rIns="373267" bIns="165100" numCol="1" spcCol="1270" anchor="t" anchorCtr="0">
          <a:noAutofit/>
        </a:bodyPr>
        <a:lstStyle/>
        <a:p>
          <a:pPr marL="0" lvl="0" indent="0" algn="l" defTabSz="1155700">
            <a:lnSpc>
              <a:spcPct val="90000"/>
            </a:lnSpc>
            <a:spcBef>
              <a:spcPct val="0"/>
            </a:spcBef>
            <a:spcAft>
              <a:spcPct val="35000"/>
            </a:spcAft>
            <a:buNone/>
          </a:pPr>
          <a:r>
            <a:rPr lang="en-US" altLang="zh-CN" sz="2600" kern="1200" dirty="0"/>
            <a:t>Stage3</a:t>
          </a:r>
          <a:endParaRPr lang="zh-CN" altLang="en-US" sz="2600" kern="1200" dirty="0"/>
        </a:p>
      </dsp:txBody>
      <dsp:txXfrm>
        <a:off x="10515600" y="3680085"/>
        <a:ext cx="4732020" cy="1572480"/>
      </dsp:txXfrm>
    </dsp:sp>
    <dsp:sp modelId="{9825D111-ABC0-459B-A56C-1CB83A4256A3}">
      <dsp:nvSpPr>
        <dsp:cNvPr id="0" name=""/>
        <dsp:cNvSpPr/>
      </dsp:nvSpPr>
      <dsp:spPr>
        <a:xfrm>
          <a:off x="15773400" y="1942257"/>
          <a:ext cx="2366010" cy="72"/>
        </a:xfrm>
        <a:prstGeom prst="rect">
          <a:avLst/>
        </a:prstGeom>
        <a:solidFill>
          <a:schemeClr val="accent2">
            <a:tint val="40000"/>
            <a:alpha val="90000"/>
            <a:hueOff val="-583410"/>
            <a:satOff val="-25888"/>
            <a:lumOff val="-2570"/>
            <a:alphaOff val="0"/>
          </a:schemeClr>
        </a:solidFill>
        <a:ln w="25400" cap="flat" cmpd="sng" algn="ctr">
          <a:solidFill>
            <a:schemeClr val="accent2">
              <a:tint val="40000"/>
              <a:alpha val="90000"/>
              <a:hueOff val="-583410"/>
              <a:satOff val="-25888"/>
              <a:lumOff val="-2570"/>
              <a:alphaOff val="0"/>
            </a:schemeClr>
          </a:solidFill>
          <a:prstDash val="solid"/>
        </a:ln>
        <a:effectLst/>
      </dsp:spPr>
      <dsp:style>
        <a:lnRef idx="2">
          <a:scrgbClr r="0" g="0" b="0"/>
        </a:lnRef>
        <a:fillRef idx="1">
          <a:scrgbClr r="0" g="0" b="0"/>
        </a:fillRef>
        <a:effectRef idx="0">
          <a:scrgbClr r="0" g="0" b="0"/>
        </a:effectRef>
        <a:fontRef idx="minor"/>
      </dsp:style>
    </dsp:sp>
    <dsp:sp modelId="{0F1B47FF-CBF8-4287-9B88-977123B399EE}">
      <dsp:nvSpPr>
        <dsp:cNvPr id="0" name=""/>
        <dsp:cNvSpPr/>
      </dsp:nvSpPr>
      <dsp:spPr>
        <a:xfrm>
          <a:off x="16960337" y="763221"/>
          <a:ext cx="2358144" cy="2358144"/>
        </a:xfrm>
        <a:prstGeom prst="ellipse">
          <a:avLst/>
        </a:prstGeom>
        <a:solidFill>
          <a:schemeClr val="accent2">
            <a:hueOff val="-949592"/>
            <a:satOff val="-12417"/>
            <a:lumOff val="-9021"/>
            <a:alphaOff val="0"/>
          </a:schemeClr>
        </a:solidFill>
        <a:ln w="25400" cap="flat" cmpd="sng" algn="ctr">
          <a:solidFill>
            <a:schemeClr val="accent2">
              <a:hueOff val="-949592"/>
              <a:satOff val="-12417"/>
              <a:lumOff val="-902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509" tIns="91509" rIns="91509" bIns="91509" numCol="1" spcCol="1270" anchor="ctr" anchorCtr="0">
          <a:noAutofit/>
        </a:bodyPr>
        <a:lstStyle/>
        <a:p>
          <a:pPr marL="0" lvl="0" indent="0" algn="ctr" defTabSz="2667000">
            <a:lnSpc>
              <a:spcPct val="90000"/>
            </a:lnSpc>
            <a:spcBef>
              <a:spcPct val="0"/>
            </a:spcBef>
            <a:spcAft>
              <a:spcPct val="35000"/>
            </a:spcAft>
            <a:buNone/>
          </a:pPr>
          <a:endParaRPr lang="zh-CN" altLang="en-US" sz="6000" kern="1200"/>
        </a:p>
      </dsp:txBody>
      <dsp:txXfrm>
        <a:off x="17305679" y="1108563"/>
        <a:ext cx="1667460" cy="1667460"/>
      </dsp:txXfrm>
    </dsp:sp>
    <dsp:sp modelId="{FC597E47-FAB6-4399-8AE6-E0016CA1CB92}">
      <dsp:nvSpPr>
        <dsp:cNvPr id="0" name=""/>
        <dsp:cNvSpPr/>
      </dsp:nvSpPr>
      <dsp:spPr>
        <a:xfrm>
          <a:off x="15773400" y="3286965"/>
          <a:ext cx="4732020" cy="1965600"/>
        </a:xfrm>
        <a:prstGeom prst="upArrowCallout">
          <a:avLst>
            <a:gd name="adj1" fmla="val 50000"/>
            <a:gd name="adj2" fmla="val 20000"/>
            <a:gd name="adj3" fmla="val 20000"/>
            <a:gd name="adj4" fmla="val 100000"/>
          </a:avLst>
        </a:prstGeom>
        <a:solidFill>
          <a:schemeClr val="accent2">
            <a:tint val="40000"/>
            <a:alpha val="90000"/>
            <a:hueOff val="-713057"/>
            <a:satOff val="-31641"/>
            <a:lumOff val="-3141"/>
            <a:alphaOff val="0"/>
          </a:schemeClr>
        </a:solidFill>
        <a:ln w="25400" cap="flat" cmpd="sng" algn="ctr">
          <a:solidFill>
            <a:schemeClr val="accent2">
              <a:tint val="40000"/>
              <a:alpha val="90000"/>
              <a:hueOff val="-713057"/>
              <a:satOff val="-31641"/>
              <a:lumOff val="-314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73267" tIns="165100" rIns="373267" bIns="165100" numCol="1" spcCol="1270" anchor="t" anchorCtr="0">
          <a:noAutofit/>
        </a:bodyPr>
        <a:lstStyle/>
        <a:p>
          <a:pPr marL="0" lvl="0" indent="0" algn="l" defTabSz="1155700">
            <a:lnSpc>
              <a:spcPct val="90000"/>
            </a:lnSpc>
            <a:spcBef>
              <a:spcPct val="0"/>
            </a:spcBef>
            <a:spcAft>
              <a:spcPct val="35000"/>
            </a:spcAft>
            <a:buNone/>
          </a:pPr>
          <a:r>
            <a:rPr lang="en-US" altLang="zh-CN" sz="2600" kern="1200" dirty="0" err="1"/>
            <a:t>stageN</a:t>
          </a:r>
          <a:endParaRPr lang="zh-CN" altLang="en-US" sz="2600" kern="1200" dirty="0"/>
        </a:p>
      </dsp:txBody>
      <dsp:txXfrm>
        <a:off x="15773400" y="3680085"/>
        <a:ext cx="4732020" cy="15724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BC6156-A66E-48E2-9D2F-94D1461D6A84}">
      <dsp:nvSpPr>
        <dsp:cNvPr id="0" name=""/>
        <dsp:cNvSpPr/>
      </dsp:nvSpPr>
      <dsp:spPr>
        <a:xfrm>
          <a:off x="0" y="0"/>
          <a:ext cx="8801868" cy="178773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182880" rIns="91440" bIns="91440" numCol="1" spcCol="1270" anchor="ctr" anchorCtr="0">
          <a:noAutofit/>
        </a:bodyPr>
        <a:lstStyle/>
        <a:p>
          <a:pPr marL="0" lvl="0" indent="0" algn="l" defTabSz="1066800">
            <a:lnSpc>
              <a:spcPct val="90000"/>
            </a:lnSpc>
            <a:spcBef>
              <a:spcPct val="0"/>
            </a:spcBef>
            <a:spcAft>
              <a:spcPct val="35000"/>
            </a:spcAft>
            <a:buNone/>
          </a:pPr>
          <a:r>
            <a:rPr lang="en-US" altLang="zh-CN" sz="2400" b="1" i="0" u="none" strike="noStrike" kern="1200" baseline="0" dirty="0">
              <a:latin typeface="宋体" panose="02010600030101010101" pitchFamily="2" charset="-122"/>
              <a:cs typeface="宋体" panose="02010600030101010101" pitchFamily="2" charset="-122"/>
            </a:rPr>
            <a:t>title</a:t>
          </a:r>
          <a:endParaRPr lang="en-US" sz="2400" b="1" i="0" u="none" strike="noStrike" kern="1200" baseline="0" dirty="0">
            <a:latin typeface="宋体" panose="02010600030101010101" pitchFamily="2" charset="-122"/>
            <a:cs typeface="宋体" panose="02010600030101010101" pitchFamily="2" charset="-122"/>
          </a:endParaRPr>
        </a:p>
        <a:p>
          <a:pPr marL="0" lvl="0" indent="0" algn="l" defTabSz="1066800">
            <a:lnSpc>
              <a:spcPct val="90000"/>
            </a:lnSpc>
            <a:spcBef>
              <a:spcPct val="0"/>
            </a:spcBef>
            <a:spcAft>
              <a:spcPct val="35000"/>
            </a:spcAft>
            <a:buNone/>
          </a:pPr>
          <a:r>
            <a:rPr lang="en-US" altLang="zh-CN" sz="2400" kern="1200" dirty="0"/>
            <a:t>Content.</a:t>
          </a:r>
          <a:endParaRPr lang="zh-CN" sz="2400" b="1" kern="1200" dirty="0"/>
        </a:p>
      </dsp:txBody>
      <dsp:txXfrm>
        <a:off x="1939147" y="0"/>
        <a:ext cx="6862720" cy="1787738"/>
      </dsp:txXfrm>
    </dsp:sp>
    <dsp:sp modelId="{1DCC1867-DDBA-4F70-9DBD-34E7B2F3A924}">
      <dsp:nvSpPr>
        <dsp:cNvPr id="0" name=""/>
        <dsp:cNvSpPr/>
      </dsp:nvSpPr>
      <dsp:spPr>
        <a:xfrm>
          <a:off x="262602" y="178773"/>
          <a:ext cx="1426465" cy="1430191"/>
        </a:xfrm>
        <a:prstGeom prst="rect">
          <a:avLst/>
        </a:prstGeom>
        <a:blipFill dpi="0" rotWithShape="1">
          <a:blip xmlns:r="http://schemas.openxmlformats.org/officeDocument/2006/relationships" r:embed="rId1"/>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BF70882-C8C6-4715-8CAB-64C48065E171}">
      <dsp:nvSpPr>
        <dsp:cNvPr id="0" name=""/>
        <dsp:cNvSpPr/>
      </dsp:nvSpPr>
      <dsp:spPr>
        <a:xfrm>
          <a:off x="0" y="1966512"/>
          <a:ext cx="8801868" cy="1787738"/>
        </a:xfrm>
        <a:prstGeom prst="rect">
          <a:avLst/>
        </a:prstGeom>
        <a:solidFill>
          <a:schemeClr val="accent5">
            <a:hueOff val="-66277"/>
            <a:satOff val="0"/>
            <a:lumOff val="240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endParaRPr lang="zh-CN" altLang="en-US" sz="2400" b="1" kern="1200" dirty="0"/>
        </a:p>
      </dsp:txBody>
      <dsp:txXfrm>
        <a:off x="1939147" y="1966512"/>
        <a:ext cx="6862720" cy="1787738"/>
      </dsp:txXfrm>
    </dsp:sp>
    <dsp:sp modelId="{1E906C71-FCC8-45B4-B97A-927A3B223060}">
      <dsp:nvSpPr>
        <dsp:cNvPr id="0" name=""/>
        <dsp:cNvSpPr/>
      </dsp:nvSpPr>
      <dsp:spPr>
        <a:xfrm>
          <a:off x="262602" y="2145286"/>
          <a:ext cx="1426465" cy="1430191"/>
        </a:xfrm>
        <a:prstGeom prst="rect">
          <a:avLst/>
        </a:prstGeom>
        <a:solidFill>
          <a:schemeClr val="accent5">
            <a:tint val="50000"/>
            <a:hueOff val="-101704"/>
            <a:satOff val="10119"/>
            <a:lumOff val="10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121428A-602D-4458-BE58-AA04FA7CB817}">
      <dsp:nvSpPr>
        <dsp:cNvPr id="0" name=""/>
        <dsp:cNvSpPr/>
      </dsp:nvSpPr>
      <dsp:spPr>
        <a:xfrm>
          <a:off x="0" y="3933025"/>
          <a:ext cx="8801868" cy="1787738"/>
        </a:xfrm>
        <a:prstGeom prst="rect">
          <a:avLst/>
        </a:prstGeom>
        <a:solidFill>
          <a:schemeClr val="accent5">
            <a:hueOff val="-132555"/>
            <a:satOff val="0"/>
            <a:lumOff val="480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365760" rIns="91440" bIns="91440" numCol="1" spcCol="1270" anchor="ctr" anchorCtr="0">
          <a:noAutofit/>
        </a:bodyPr>
        <a:lstStyle/>
        <a:p>
          <a:pPr marL="0" lvl="0" indent="0" algn="l" defTabSz="1066800">
            <a:lnSpc>
              <a:spcPct val="90000"/>
            </a:lnSpc>
            <a:spcBef>
              <a:spcPct val="0"/>
            </a:spcBef>
            <a:spcAft>
              <a:spcPct val="35000"/>
            </a:spcAft>
            <a:buNone/>
          </a:pPr>
          <a:endParaRPr lang="zh-CN" altLang="en-US" sz="2400" b="1" kern="1200" dirty="0"/>
        </a:p>
      </dsp:txBody>
      <dsp:txXfrm>
        <a:off x="1939147" y="3933025"/>
        <a:ext cx="6862720" cy="1787738"/>
      </dsp:txXfrm>
    </dsp:sp>
    <dsp:sp modelId="{7CFE8CD2-AF22-41A7-B97A-57E430E89195}">
      <dsp:nvSpPr>
        <dsp:cNvPr id="0" name=""/>
        <dsp:cNvSpPr/>
      </dsp:nvSpPr>
      <dsp:spPr>
        <a:xfrm>
          <a:off x="262602" y="4111799"/>
          <a:ext cx="1426465" cy="1430191"/>
        </a:xfrm>
        <a:prstGeom prst="rect">
          <a:avLst/>
        </a:prstGeom>
        <a:solidFill>
          <a:schemeClr val="accent5">
            <a:tint val="50000"/>
            <a:hueOff val="-203407"/>
            <a:satOff val="20238"/>
            <a:lumOff val="212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DE165C-2584-4CF2-AA44-A81715894A0E}">
      <dsp:nvSpPr>
        <dsp:cNvPr id="0" name=""/>
        <dsp:cNvSpPr/>
      </dsp:nvSpPr>
      <dsp:spPr>
        <a:xfrm>
          <a:off x="0" y="5899538"/>
          <a:ext cx="8801868" cy="1787738"/>
        </a:xfrm>
        <a:prstGeom prst="rect">
          <a:avLst/>
        </a:prstGeom>
        <a:solidFill>
          <a:schemeClr val="accent5">
            <a:hueOff val="-198832"/>
            <a:satOff val="0"/>
            <a:lumOff val="72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365760" rIns="91440" bIns="91440" numCol="1" spcCol="1270" anchor="ctr" anchorCtr="0">
          <a:noAutofit/>
        </a:bodyPr>
        <a:lstStyle/>
        <a:p>
          <a:pPr marL="0" lvl="0" indent="0" algn="l" defTabSz="1066800">
            <a:lnSpc>
              <a:spcPct val="90000"/>
            </a:lnSpc>
            <a:spcBef>
              <a:spcPct val="0"/>
            </a:spcBef>
            <a:spcAft>
              <a:spcPct val="35000"/>
            </a:spcAft>
            <a:buNone/>
          </a:pPr>
          <a:endParaRPr lang="zh-CN" altLang="en-US" sz="2400" b="1" kern="1200" dirty="0"/>
        </a:p>
      </dsp:txBody>
      <dsp:txXfrm>
        <a:off x="1939147" y="5899538"/>
        <a:ext cx="6862720" cy="1787738"/>
      </dsp:txXfrm>
    </dsp:sp>
    <dsp:sp modelId="{FD675449-B0B1-46EA-B26E-A47266CD72F2}">
      <dsp:nvSpPr>
        <dsp:cNvPr id="0" name=""/>
        <dsp:cNvSpPr/>
      </dsp:nvSpPr>
      <dsp:spPr>
        <a:xfrm>
          <a:off x="262602" y="6078312"/>
          <a:ext cx="1426465" cy="1430191"/>
        </a:xfrm>
        <a:prstGeom prst="rect">
          <a:avLst/>
        </a:prstGeom>
        <a:solidFill>
          <a:schemeClr val="accent5">
            <a:tint val="50000"/>
            <a:hueOff val="-305111"/>
            <a:satOff val="30358"/>
            <a:lumOff val="318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B791CBF-3E41-4735-8029-63AE55DA470D}">
      <dsp:nvSpPr>
        <dsp:cNvPr id="0" name=""/>
        <dsp:cNvSpPr/>
      </dsp:nvSpPr>
      <dsp:spPr>
        <a:xfrm>
          <a:off x="0" y="7866051"/>
          <a:ext cx="8801868" cy="1787738"/>
        </a:xfrm>
        <a:prstGeom prst="rect">
          <a:avLst/>
        </a:prstGeom>
        <a:solidFill>
          <a:schemeClr val="accent5">
            <a:hueOff val="-265109"/>
            <a:satOff val="0"/>
            <a:lumOff val="960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365760" rIns="91440" bIns="91440" numCol="1" spcCol="1270" anchor="ctr" anchorCtr="0">
          <a:noAutofit/>
        </a:bodyPr>
        <a:lstStyle/>
        <a:p>
          <a:pPr marL="0" lvl="0" indent="0" algn="l" defTabSz="1066800">
            <a:lnSpc>
              <a:spcPct val="90000"/>
            </a:lnSpc>
            <a:spcBef>
              <a:spcPct val="0"/>
            </a:spcBef>
            <a:spcAft>
              <a:spcPct val="35000"/>
            </a:spcAft>
            <a:buNone/>
          </a:pPr>
          <a:endParaRPr lang="zh-CN" altLang="en-US" sz="2400" b="1" kern="1200" dirty="0"/>
        </a:p>
      </dsp:txBody>
      <dsp:txXfrm>
        <a:off x="1939147" y="7866051"/>
        <a:ext cx="6862720" cy="1787738"/>
      </dsp:txXfrm>
    </dsp:sp>
    <dsp:sp modelId="{CF92E202-5FF3-4109-9158-23311E163D07}">
      <dsp:nvSpPr>
        <dsp:cNvPr id="0" name=""/>
        <dsp:cNvSpPr/>
      </dsp:nvSpPr>
      <dsp:spPr>
        <a:xfrm>
          <a:off x="262602" y="8044825"/>
          <a:ext cx="1426465" cy="1430191"/>
        </a:xfrm>
        <a:prstGeom prst="rect">
          <a:avLst/>
        </a:prstGeom>
        <a:solidFill>
          <a:schemeClr val="accent5">
            <a:tint val="50000"/>
            <a:hueOff val="-406815"/>
            <a:satOff val="40477"/>
            <a:lumOff val="424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rPr/>
                <a:t>1</a:t>
              </a:r>
            </a:p>
          </dgm:t>
        </dgm:pt>
        <dgm:pt modelId="201" type="sibTrans" cxnId="5">
          <dgm:prSet phldrT="2"/>
          <dgm:t>
            <a:bodyPr/>
            <a:lstStyle/>
            <a:p>
              <a:r>
                <a:rPr/>
                <a:t>2</a:t>
              </a:r>
            </a:p>
          </dgm:t>
        </dgm:pt>
        <dgm:pt modelId="301" type="sibTrans" cxnId="6">
          <dgm:prSet phldrT="3"/>
          <dgm:t>
            <a:bodyPr/>
            <a:lstStyle/>
            <a:p>
              <a:r>
                <a:rP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parTxRTLAlign" val="l"/>
                <dgm:param type="txAnchorHorzCh" val="ctr"/>
                <dgm:param type="txAnchorVert" val="mid"/>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axis="self" ptType="node"/>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0E42BC-8A47-448F-A68A-F4ACF20E9984}" type="datetimeFigureOut">
              <a:rPr lang="en-US" smtClean="0"/>
              <a:t>12/22/2021</a:t>
            </a:fld>
            <a:endParaRPr lang="zh-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F17BB9-9CDD-491A-BF82-5D6AFE00870E}" type="slidenum">
              <a:rPr lang="en-US" smtClean="0"/>
              <a:t>‹#›</a:t>
            </a:fld>
            <a:endParaRPr lang="zh-CN"/>
          </a:p>
        </p:txBody>
      </p:sp>
    </p:spTree>
    <p:extLst>
      <p:ext uri="{BB962C8B-B14F-4D97-AF65-F5344CB8AC3E}">
        <p14:creationId xmlns:p14="http://schemas.microsoft.com/office/powerpoint/2010/main" val="1921931656"/>
      </p:ext>
    </p:extLst>
  </p:cSld>
  <p:clrMap bg1="lt1" tx1="dk1" bg2="lt2" tx2="dk2" accent1="accent1" accent2="accent2" accent3="accent3" accent4="accent4" accent5="accent5" accent6="accent6" hlink="hlink" folHlink="folHlink"/>
  <p:notesStyle>
    <a:lvl1pPr marL="0" algn="l" defTabSz="1828800" rtl="0" eaLnBrk="1" latinLnBrk="0" hangingPunct="1">
      <a:defRPr sz="2400" kern="1200">
        <a:solidFill>
          <a:schemeClr val="tx1"/>
        </a:solidFill>
        <a:latin typeface="+mn-lt"/>
        <a:ea typeface="+mn-ea"/>
        <a:cs typeface="+mn-cs"/>
      </a:defRPr>
    </a:lvl1pPr>
    <a:lvl2pPr marL="914400" algn="l" defTabSz="1828800" rtl="0" eaLnBrk="1" latinLnBrk="0" hangingPunct="1">
      <a:defRPr sz="2400" kern="1200">
        <a:solidFill>
          <a:schemeClr val="tx1"/>
        </a:solidFill>
        <a:latin typeface="+mn-lt"/>
        <a:ea typeface="+mn-ea"/>
        <a:cs typeface="+mn-cs"/>
      </a:defRPr>
    </a:lvl2pPr>
    <a:lvl3pPr marL="1828800" algn="l" defTabSz="1828800" rtl="0" eaLnBrk="1" latinLnBrk="0" hangingPunct="1">
      <a:defRPr sz="2400" kern="1200">
        <a:solidFill>
          <a:schemeClr val="tx1"/>
        </a:solidFill>
        <a:latin typeface="+mn-lt"/>
        <a:ea typeface="+mn-ea"/>
        <a:cs typeface="+mn-cs"/>
      </a:defRPr>
    </a:lvl3pPr>
    <a:lvl4pPr marL="2743200" algn="l" defTabSz="1828800" rtl="0" eaLnBrk="1" latinLnBrk="0" hangingPunct="1">
      <a:defRPr sz="2400" kern="1200">
        <a:solidFill>
          <a:schemeClr val="tx1"/>
        </a:solidFill>
        <a:latin typeface="+mn-lt"/>
        <a:ea typeface="+mn-ea"/>
        <a:cs typeface="+mn-cs"/>
      </a:defRPr>
    </a:lvl4pPr>
    <a:lvl5pPr marL="3657600" algn="l" defTabSz="1828800" rtl="0" eaLnBrk="1" latinLnBrk="0" hangingPunct="1">
      <a:defRPr sz="2400" kern="1200">
        <a:solidFill>
          <a:schemeClr val="tx1"/>
        </a:solidFill>
        <a:latin typeface="+mn-lt"/>
        <a:ea typeface="+mn-ea"/>
        <a:cs typeface="+mn-cs"/>
      </a:defRPr>
    </a:lvl5pPr>
    <a:lvl6pPr marL="4572000" algn="l" defTabSz="1828800" rtl="0" eaLnBrk="1" latinLnBrk="0" hangingPunct="1">
      <a:defRPr sz="2400" kern="1200">
        <a:solidFill>
          <a:schemeClr val="tx1"/>
        </a:solidFill>
        <a:latin typeface="+mn-lt"/>
        <a:ea typeface="+mn-ea"/>
        <a:cs typeface="+mn-cs"/>
      </a:defRPr>
    </a:lvl6pPr>
    <a:lvl7pPr marL="5486400" algn="l" defTabSz="1828800" rtl="0" eaLnBrk="1" latinLnBrk="0" hangingPunct="1">
      <a:defRPr sz="2400" kern="1200">
        <a:solidFill>
          <a:schemeClr val="tx1"/>
        </a:solidFill>
        <a:latin typeface="+mn-lt"/>
        <a:ea typeface="+mn-ea"/>
        <a:cs typeface="+mn-cs"/>
      </a:defRPr>
    </a:lvl7pPr>
    <a:lvl8pPr marL="6400800" algn="l" defTabSz="1828800" rtl="0" eaLnBrk="1" latinLnBrk="0" hangingPunct="1">
      <a:defRPr sz="2400" kern="1200">
        <a:solidFill>
          <a:schemeClr val="tx1"/>
        </a:solidFill>
        <a:latin typeface="+mn-lt"/>
        <a:ea typeface="+mn-ea"/>
        <a:cs typeface="+mn-cs"/>
      </a:defRPr>
    </a:lvl8pPr>
    <a:lvl9pPr marL="7315200" algn="l" defTabSz="1828800"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zh-CN" altLang="en-US" dirty="0"/>
              <a:t>本节课主要给大家介绍渲染器的相关知识，了解所谓渲染器在游戏引擎中的定位是什么，有哪些主要功能，以及一些基本工程设计思考。</a:t>
            </a:r>
            <a:endParaRPr lang="en-US" altLang="zh-CN" dirty="0"/>
          </a:p>
          <a:p>
            <a:pPr lvl="0">
              <a:spcBef>
                <a:spcPts val="0"/>
              </a:spcBef>
              <a:buNone/>
            </a:pPr>
            <a:r>
              <a:rPr lang="zh-CN" altLang="en-US" dirty="0"/>
              <a:t>光听概念是空洞的，所以我们还会结合概念介绍，来对虚幻</a:t>
            </a:r>
            <a:r>
              <a:rPr lang="en-US" altLang="zh-CN" dirty="0"/>
              <a:t>4</a:t>
            </a:r>
            <a:r>
              <a:rPr lang="zh-CN" altLang="en-US" dirty="0"/>
              <a:t>的渲染器的实现，从一个宏观的角度做一个学习。</a:t>
            </a:r>
            <a:endParaRPr lang="en-US" altLang="zh-CN" dirty="0"/>
          </a:p>
          <a:p>
            <a:pPr lvl="0">
              <a:spcBef>
                <a:spcPts val="0"/>
              </a:spcBef>
              <a:buNone/>
            </a:pPr>
            <a:r>
              <a:rPr lang="zh-CN" altLang="en-US" dirty="0"/>
              <a:t>由于篇幅限制，我们不会对细节做特别深入，希望大家在对整体有了比较清晰的理解后，能够自己获得进一步深入细节的线索。</a:t>
            </a:r>
            <a:endParaRPr dirty="0"/>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7291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宋体" panose="02010600030101010101" pitchFamily="2" charset="-122"/>
                <a:cs typeface="宋体" panose="02010600030101010101" pitchFamily="2" charset="-122"/>
              </a:rPr>
              <a:t>把空间中的物体组织到一个级联结构当中，用于快速查询两个物体是否相交，</a:t>
            </a:r>
            <a:r>
              <a:rPr lang="zh-CN" altLang="en-US" sz="2800" dirty="0"/>
              <a:t>查询时间</a:t>
            </a:r>
            <a:r>
              <a:rPr lang="en-US" altLang="zh-CN" sz="2800" dirty="0"/>
              <a:t>O(log n)</a:t>
            </a:r>
            <a:r>
              <a:rPr lang="zh-CN" altLang="en-US" sz="2800" dirty="0">
                <a:latin typeface="宋体" panose="02010600030101010101" pitchFamily="2" charset="-122"/>
                <a:cs typeface="宋体" panose="02010600030101010101" pitchFamily="2" charset="-122"/>
              </a:rPr>
              <a:t>。</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判定相交进而可以用于剔除、射线追踪、碰撞检测。</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划分的策略基本可以分为两种，基于物体的划分和基于空间的划分。</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基于物体划分一个特点是每个物体只属于一个节点，不同节点在空间上可能重叠。</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基于空间划分的特点是，节点在空间上绝对不会重叠，但是物体可以同时出现在多个节点上。</a:t>
            </a:r>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10</a:t>
            </a:fld>
            <a:endParaRPr lang="zh-CN"/>
          </a:p>
        </p:txBody>
      </p:sp>
    </p:spTree>
    <p:extLst>
      <p:ext uri="{BB962C8B-B14F-4D97-AF65-F5344CB8AC3E}">
        <p14:creationId xmlns:p14="http://schemas.microsoft.com/office/powerpoint/2010/main" val="2989763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宋体" panose="02010600030101010101" pitchFamily="2" charset="-122"/>
                <a:cs typeface="宋体" panose="02010600030101010101" pitchFamily="2" charset="-122"/>
              </a:rPr>
              <a:t>剔除就是移除所有对最后图像没有贡献的对象。</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剔除就会利用前面的空间数据结构做加速，因为确定哪些物体被移除本身就是个查询过程。</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比较重要的有两个，剔除视锥以外的对象和剔除被遮挡住的对象。</a:t>
            </a:r>
            <a:endParaRPr lang="en-US" altLang="zh-CN" sz="2800" dirty="0">
              <a:latin typeface="宋体" panose="02010600030101010101" pitchFamily="2" charset="-122"/>
              <a:cs typeface="宋体" panose="02010600030101010101" pitchFamily="2" charset="-122"/>
            </a:endParaRPr>
          </a:p>
          <a:p>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11</a:t>
            </a:fld>
            <a:endParaRPr lang="zh-CN"/>
          </a:p>
        </p:txBody>
      </p:sp>
    </p:spTree>
    <p:extLst>
      <p:ext uri="{BB962C8B-B14F-4D97-AF65-F5344CB8AC3E}">
        <p14:creationId xmlns:p14="http://schemas.microsoft.com/office/powerpoint/2010/main" val="1730050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12</a:t>
            </a:fld>
            <a:endParaRPr lang="zh-CN"/>
          </a:p>
        </p:txBody>
      </p:sp>
    </p:spTree>
    <p:extLst>
      <p:ext uri="{BB962C8B-B14F-4D97-AF65-F5344CB8AC3E}">
        <p14:creationId xmlns:p14="http://schemas.microsoft.com/office/powerpoint/2010/main" val="559002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宋体" panose="02010600030101010101" pitchFamily="2" charset="-122"/>
                <a:cs typeface="宋体" panose="02010600030101010101" pitchFamily="2" charset="-122"/>
              </a:rPr>
              <a:t>利用多核的主要目的是为了提高</a:t>
            </a:r>
            <a:r>
              <a:rPr lang="en-US" altLang="zh-CN" sz="2800" dirty="0">
                <a:latin typeface="宋体" panose="02010600030101010101" pitchFamily="2" charset="-122"/>
                <a:cs typeface="宋体" panose="02010600030101010101" pitchFamily="2" charset="-122"/>
              </a:rPr>
              <a:t>API</a:t>
            </a:r>
            <a:r>
              <a:rPr lang="zh-CN" altLang="en-US" sz="2800" dirty="0">
                <a:latin typeface="宋体" panose="02010600030101010101" pitchFamily="2" charset="-122"/>
                <a:cs typeface="宋体" panose="02010600030101010101" pitchFamily="2" charset="-122"/>
              </a:rPr>
              <a:t>的调用效率。</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在老式的</a:t>
            </a:r>
            <a:r>
              <a:rPr lang="en-US" altLang="zh-CN" sz="2800" dirty="0">
                <a:latin typeface="宋体" panose="02010600030101010101" pitchFamily="2" charset="-122"/>
                <a:cs typeface="宋体" panose="02010600030101010101" pitchFamily="2" charset="-122"/>
              </a:rPr>
              <a:t>API</a:t>
            </a:r>
            <a:r>
              <a:rPr lang="zh-CN" altLang="en-US" sz="2800" dirty="0">
                <a:latin typeface="宋体" panose="02010600030101010101" pitchFamily="2" charset="-122"/>
                <a:cs typeface="宋体" panose="02010600030101010101" pitchFamily="2" charset="-122"/>
              </a:rPr>
              <a:t>上，</a:t>
            </a:r>
            <a:r>
              <a:rPr lang="en-US" altLang="zh-CN" sz="2800" dirty="0" err="1">
                <a:latin typeface="宋体" panose="02010600030101010101" pitchFamily="2" charset="-122"/>
                <a:cs typeface="宋体" panose="02010600030101010101" pitchFamily="2" charset="-122"/>
              </a:rPr>
              <a:t>GraphicContext</a:t>
            </a:r>
            <a:r>
              <a:rPr lang="zh-CN" altLang="en-US" sz="2800" dirty="0">
                <a:latin typeface="宋体" panose="02010600030101010101" pitchFamily="2" charset="-122"/>
                <a:cs typeface="宋体" panose="02010600030101010101" pitchFamily="2" charset="-122"/>
              </a:rPr>
              <a:t>只能由一个线程操作，所有</a:t>
            </a:r>
            <a:r>
              <a:rPr lang="en-US" altLang="zh-CN" sz="2800" dirty="0">
                <a:latin typeface="宋体" panose="02010600030101010101" pitchFamily="2" charset="-122"/>
                <a:cs typeface="宋体" panose="02010600030101010101" pitchFamily="2" charset="-122"/>
              </a:rPr>
              <a:t>API</a:t>
            </a:r>
            <a:r>
              <a:rPr lang="zh-CN" altLang="en-US" sz="2800" dirty="0">
                <a:latin typeface="宋体" panose="02010600030101010101" pitchFamily="2" charset="-122"/>
                <a:cs typeface="宋体" panose="02010600030101010101" pitchFamily="2" charset="-122"/>
              </a:rPr>
              <a:t>调用都是单线程的。</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新式</a:t>
            </a:r>
            <a:r>
              <a:rPr lang="en-US" altLang="zh-CN" sz="2800" dirty="0">
                <a:latin typeface="宋体" panose="02010600030101010101" pitchFamily="2" charset="-122"/>
                <a:cs typeface="宋体" panose="02010600030101010101" pitchFamily="2" charset="-122"/>
              </a:rPr>
              <a:t>API</a:t>
            </a:r>
            <a:r>
              <a:rPr lang="zh-CN" altLang="en-US" sz="2800" dirty="0">
                <a:latin typeface="宋体" panose="02010600030101010101" pitchFamily="2" charset="-122"/>
                <a:cs typeface="宋体" panose="02010600030101010101" pitchFamily="2" charset="-122"/>
              </a:rPr>
              <a:t>在多线程这方面从</a:t>
            </a:r>
            <a:r>
              <a:rPr lang="en-US" altLang="zh-CN" sz="2800" dirty="0">
                <a:latin typeface="宋体" panose="02010600030101010101" pitchFamily="2" charset="-122"/>
                <a:cs typeface="宋体" panose="02010600030101010101" pitchFamily="2" charset="-122"/>
              </a:rPr>
              <a:t>2</a:t>
            </a:r>
            <a:r>
              <a:rPr lang="zh-CN" altLang="en-US" sz="2800" dirty="0">
                <a:latin typeface="宋体" panose="02010600030101010101" pitchFamily="2" charset="-122"/>
                <a:cs typeface="宋体" panose="02010600030101010101" pitchFamily="2" charset="-122"/>
              </a:rPr>
              <a:t>个角度提升效率，一个是降低</a:t>
            </a:r>
            <a:r>
              <a:rPr lang="en-US" altLang="zh-CN" sz="2800" dirty="0">
                <a:latin typeface="宋体" panose="02010600030101010101" pitchFamily="2" charset="-122"/>
                <a:cs typeface="宋体" panose="02010600030101010101" pitchFamily="2" charset="-122"/>
              </a:rPr>
              <a:t>API</a:t>
            </a:r>
            <a:r>
              <a:rPr lang="zh-CN" altLang="en-US" sz="2800" dirty="0">
                <a:latin typeface="宋体" panose="02010600030101010101" pitchFamily="2" charset="-122"/>
                <a:cs typeface="宋体" panose="02010600030101010101" pitchFamily="2" charset="-122"/>
              </a:rPr>
              <a:t>调用的固定消耗，代价是把底层的一些内存和状态的管理统统提到应用层完成，大大增加了应用开发的复杂度，也就是渲染器的复杂度，但也因此应用可以更灵活的应对自己的专有情况。另一个方面是允许多线程调用</a:t>
            </a:r>
            <a:r>
              <a:rPr lang="en-US" altLang="zh-CN" sz="2800" dirty="0">
                <a:latin typeface="宋体" panose="02010600030101010101" pitchFamily="2" charset="-122"/>
                <a:cs typeface="宋体" panose="02010600030101010101" pitchFamily="2" charset="-122"/>
              </a:rPr>
              <a:t>API</a:t>
            </a:r>
            <a:r>
              <a:rPr lang="zh-CN" altLang="en-US" sz="2800" dirty="0">
                <a:latin typeface="宋体" panose="02010600030101010101" pitchFamily="2" charset="-122"/>
                <a:cs typeface="宋体" panose="02010600030101010101" pitchFamily="2" charset="-122"/>
              </a:rPr>
              <a:t>。</a:t>
            </a:r>
            <a:endParaRPr lang="en-US" altLang="zh-CN" sz="2800" dirty="0">
              <a:latin typeface="宋体" panose="02010600030101010101" pitchFamily="2" charset="-122"/>
              <a:cs typeface="宋体" panose="02010600030101010101" pitchFamily="2" charset="-122"/>
            </a:endParaRPr>
          </a:p>
          <a:p>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多线程的使用有三种常见形式，最容易想到的是把问题规模拆成若干独立的小份，然后同时计算，相当于空间上并行。还可以把一个流程进行拆分，分为不同阶段，每个阶段由一个专家线程负责，采用流水线的方式执行，相当于时域上并行。</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右边第一个图示意了流水线和数据拆分两种方式。下面两个图示意了流水线的并行工作的方式，存在的问题和优化办法。</a:t>
            </a:r>
            <a:r>
              <a:rPr lang="en-US" altLang="zh-CN" sz="2800" dirty="0">
                <a:latin typeface="宋体" panose="02010600030101010101" pitchFamily="2" charset="-122"/>
                <a:cs typeface="宋体" panose="02010600030101010101" pitchFamily="2" charset="-122"/>
              </a:rPr>
              <a:t>APP</a:t>
            </a:r>
            <a:r>
              <a:rPr lang="zh-CN" altLang="en-US" sz="2800" dirty="0">
                <a:latin typeface="宋体" panose="02010600030101010101" pitchFamily="2" charset="-122"/>
                <a:cs typeface="宋体" panose="02010600030101010101" pitchFamily="2" charset="-122"/>
              </a:rPr>
              <a:t>可以认为是游戏逻辑的抽象，包括场景加载刷新、业务处理、物理运算等等，</a:t>
            </a:r>
            <a:r>
              <a:rPr lang="en-US" altLang="zh-CN" sz="2800" dirty="0">
                <a:latin typeface="宋体" panose="02010600030101010101" pitchFamily="2" charset="-122"/>
                <a:cs typeface="宋体" panose="02010600030101010101" pitchFamily="2" charset="-122"/>
              </a:rPr>
              <a:t>CULL</a:t>
            </a:r>
            <a:r>
              <a:rPr lang="zh-CN" altLang="en-US" sz="2800" dirty="0">
                <a:latin typeface="宋体" panose="02010600030101010101" pitchFamily="2" charset="-122"/>
                <a:cs typeface="宋体" panose="02010600030101010101" pitchFamily="2" charset="-122"/>
              </a:rPr>
              <a:t>抽象渲染器高层处理部分，例如遍历场景图、剔除排序、切</a:t>
            </a:r>
            <a:r>
              <a:rPr lang="en-US" altLang="zh-CN" sz="2800" dirty="0">
                <a:latin typeface="宋体" panose="02010600030101010101" pitchFamily="2" charset="-122"/>
                <a:cs typeface="宋体" panose="02010600030101010101" pitchFamily="2" charset="-122"/>
              </a:rPr>
              <a:t>LOD</a:t>
            </a:r>
            <a:r>
              <a:rPr lang="zh-CN" altLang="en-US" sz="2800" dirty="0">
                <a:latin typeface="宋体" panose="02010600030101010101" pitchFamily="2" charset="-122"/>
                <a:cs typeface="宋体" panose="02010600030101010101" pitchFamily="2" charset="-122"/>
              </a:rPr>
              <a:t>等等，</a:t>
            </a:r>
            <a:r>
              <a:rPr lang="en-US" altLang="zh-CN" sz="2800" dirty="0">
                <a:latin typeface="宋体" panose="02010600030101010101" pitchFamily="2" charset="-122"/>
                <a:cs typeface="宋体" panose="02010600030101010101" pitchFamily="2" charset="-122"/>
              </a:rPr>
              <a:t>DRAW</a:t>
            </a:r>
            <a:r>
              <a:rPr lang="zh-CN" altLang="en-US" sz="2800" dirty="0">
                <a:latin typeface="宋体" panose="02010600030101010101" pitchFamily="2" charset="-122"/>
                <a:cs typeface="宋体" panose="02010600030101010101" pitchFamily="2" charset="-122"/>
              </a:rPr>
              <a:t>就是图元提交的过程。</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我们看到不可避免的出现了延迟问题，并行度越高延迟越明显，第三幅图提供了一个降低延迟的思路就是</a:t>
            </a:r>
            <a:r>
              <a:rPr lang="en-US" altLang="zh-CN" sz="2800" dirty="0">
                <a:latin typeface="宋体" panose="02010600030101010101" pitchFamily="2" charset="-122"/>
                <a:cs typeface="宋体" panose="02010600030101010101" pitchFamily="2" charset="-122"/>
              </a:rPr>
              <a:t>CULL</a:t>
            </a:r>
            <a:r>
              <a:rPr lang="zh-CN" altLang="en-US" sz="2800" dirty="0">
                <a:latin typeface="宋体" panose="02010600030101010101" pitchFamily="2" charset="-122"/>
                <a:cs typeface="宋体" panose="02010600030101010101" pitchFamily="2" charset="-122"/>
              </a:rPr>
              <a:t>和</a:t>
            </a:r>
            <a:r>
              <a:rPr lang="en-US" altLang="zh-CN" sz="2800" dirty="0">
                <a:latin typeface="宋体" panose="02010600030101010101" pitchFamily="2" charset="-122"/>
                <a:cs typeface="宋体" panose="02010600030101010101" pitchFamily="2" charset="-122"/>
              </a:rPr>
              <a:t>DRAW</a:t>
            </a:r>
            <a:r>
              <a:rPr lang="zh-CN" altLang="en-US" sz="2800" dirty="0">
                <a:latin typeface="宋体" panose="02010600030101010101" pitchFamily="2" charset="-122"/>
                <a:cs typeface="宋体" panose="02010600030101010101" pitchFamily="2" charset="-122"/>
              </a:rPr>
              <a:t>重叠执行，也就是说</a:t>
            </a:r>
            <a:r>
              <a:rPr lang="en-US" altLang="zh-CN" sz="2800" dirty="0">
                <a:latin typeface="宋体" panose="02010600030101010101" pitchFamily="2" charset="-122"/>
                <a:cs typeface="宋体" panose="02010600030101010101" pitchFamily="2" charset="-122"/>
              </a:rPr>
              <a:t>CULL</a:t>
            </a:r>
            <a:r>
              <a:rPr lang="zh-CN" altLang="en-US" sz="2800" dirty="0">
                <a:latin typeface="宋体" panose="02010600030101010101" pitchFamily="2" charset="-122"/>
                <a:cs typeface="宋体" panose="02010600030101010101" pitchFamily="2" charset="-122"/>
              </a:rPr>
              <a:t>过程中一旦形成了一批可提交绘制命令，就立即发给</a:t>
            </a:r>
            <a:r>
              <a:rPr lang="en-US" altLang="zh-CN" sz="2800" dirty="0">
                <a:latin typeface="宋体" panose="02010600030101010101" pitchFamily="2" charset="-122"/>
                <a:cs typeface="宋体" panose="02010600030101010101" pitchFamily="2" charset="-122"/>
              </a:rPr>
              <a:t>DRAW</a:t>
            </a:r>
            <a:r>
              <a:rPr lang="zh-CN" altLang="en-US" sz="2800" dirty="0">
                <a:latin typeface="宋体" panose="02010600030101010101" pitchFamily="2" charset="-122"/>
                <a:cs typeface="宋体" panose="02010600030101010101" pitchFamily="2" charset="-122"/>
              </a:rPr>
              <a:t>。这也是虚幻的做法。</a:t>
            </a:r>
            <a:endParaRPr lang="en-US" altLang="zh-CN" sz="2800" dirty="0">
              <a:latin typeface="宋体" panose="02010600030101010101" pitchFamily="2" charset="-122"/>
              <a:cs typeface="宋体" panose="02010600030101010101" pitchFamily="2" charset="-122"/>
            </a:endParaRPr>
          </a:p>
          <a:p>
            <a:endParaRPr lang="en-US" altLang="zh-CN" sz="2800" dirty="0">
              <a:latin typeface="宋体" panose="02010600030101010101" pitchFamily="2" charset="-122"/>
              <a:cs typeface="宋体" panose="02010600030101010101" pitchFamily="2" charset="-122"/>
            </a:endParaRPr>
          </a:p>
          <a:p>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还有一个要提到的就是线程池，把要计算的问题打包成完整独立的任务，交给线程池配分线程执行。同样虚幻也具有线程池。</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后面讲虚幻渲染器的时候会与这些概念有一个呼应。</a:t>
            </a:r>
            <a:endParaRPr lang="en-US" altLang="zh-CN" sz="2800" dirty="0">
              <a:latin typeface="宋体" panose="02010600030101010101" pitchFamily="2" charset="-122"/>
              <a:cs typeface="宋体" panose="02010600030101010101" pitchFamily="2" charset="-122"/>
            </a:endParaRPr>
          </a:p>
          <a:p>
            <a:endParaRPr lang="en-US" altLang="zh-CN" sz="2800" dirty="0">
              <a:latin typeface="宋体" panose="02010600030101010101" pitchFamily="2" charset="-122"/>
              <a:cs typeface="宋体" panose="02010600030101010101" pitchFamily="2" charset="-122"/>
            </a:endParaRPr>
          </a:p>
          <a:p>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13</a:t>
            </a:fld>
            <a:endParaRPr lang="zh-CN"/>
          </a:p>
        </p:txBody>
      </p:sp>
    </p:spTree>
    <p:extLst>
      <p:ext uri="{BB962C8B-B14F-4D97-AF65-F5344CB8AC3E}">
        <p14:creationId xmlns:p14="http://schemas.microsoft.com/office/powerpoint/2010/main" val="24296549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宋体" panose="02010600030101010101" pitchFamily="2" charset="-122"/>
                <a:cs typeface="宋体" panose="02010600030101010101" pitchFamily="2" charset="-122"/>
              </a:rPr>
              <a:t>从工程实践的角度讲，工程封装并没有增加什么新的特征，主要就是实现前面所介绍的内容。</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那么封装什么呢，主要就是划清两条界限。第一条就是</a:t>
            </a:r>
            <a:r>
              <a:rPr lang="en-US" altLang="zh-CN" sz="2800" dirty="0">
                <a:latin typeface="宋体" panose="02010600030101010101" pitchFamily="2" charset="-122"/>
                <a:cs typeface="宋体" panose="02010600030101010101" pitchFamily="2" charset="-122"/>
              </a:rPr>
              <a:t>Gameplay</a:t>
            </a:r>
            <a:r>
              <a:rPr lang="zh-CN" altLang="en-US" sz="2800" dirty="0">
                <a:latin typeface="宋体" panose="02010600030101010101" pitchFamily="2" charset="-122"/>
                <a:cs typeface="宋体" panose="02010600030101010101" pitchFamily="2" charset="-122"/>
              </a:rPr>
              <a:t>和</a:t>
            </a:r>
            <a:r>
              <a:rPr lang="en-US" altLang="zh-CN" sz="2800" dirty="0">
                <a:latin typeface="宋体" panose="02010600030101010101" pitchFamily="2" charset="-122"/>
                <a:cs typeface="宋体" panose="02010600030101010101" pitchFamily="2" charset="-122"/>
              </a:rPr>
              <a:t>Rendering</a:t>
            </a:r>
            <a:r>
              <a:rPr lang="zh-CN" altLang="en-US" sz="2800" dirty="0">
                <a:latin typeface="宋体" panose="02010600030101010101" pitchFamily="2" charset="-122"/>
                <a:cs typeface="宋体" panose="02010600030101010101" pitchFamily="2" charset="-122"/>
              </a:rPr>
              <a:t>的界限，前面已经介绍过了，就是为了使游戏开发者既不需要操心渲染的细节，又要达成渲染需求。</a:t>
            </a:r>
            <a:endParaRPr lang="en-US" altLang="zh-CN" sz="2800" dirty="0">
              <a:latin typeface="宋体" panose="02010600030101010101" pitchFamily="2" charset="-122"/>
              <a:cs typeface="宋体" panose="02010600030101010101" pitchFamily="2" charset="-122"/>
            </a:endParaRPr>
          </a:p>
          <a:p>
            <a:endParaRPr lang="en-US" altLang="zh-CN" sz="2800" dirty="0">
              <a:latin typeface="宋体" panose="02010600030101010101" pitchFamily="2" charset="-122"/>
              <a:cs typeface="宋体" panose="02010600030101010101" pitchFamily="2" charset="-122"/>
            </a:endParaRPr>
          </a:p>
          <a:p>
            <a:endParaRPr lang="en-US" altLang="zh-CN" sz="2800" dirty="0">
              <a:latin typeface="宋体" panose="02010600030101010101" pitchFamily="2" charset="-122"/>
              <a:cs typeface="宋体" panose="02010600030101010101" pitchFamily="2" charset="-122"/>
            </a:endParaRPr>
          </a:p>
          <a:p>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14</a:t>
            </a:fld>
            <a:endParaRPr lang="zh-CN"/>
          </a:p>
        </p:txBody>
      </p:sp>
    </p:spTree>
    <p:extLst>
      <p:ext uri="{BB962C8B-B14F-4D97-AF65-F5344CB8AC3E}">
        <p14:creationId xmlns:p14="http://schemas.microsoft.com/office/powerpoint/2010/main" val="2706729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宋体" panose="02010600030101010101" pitchFamily="2" charset="-122"/>
                <a:cs typeface="宋体" panose="02010600030101010101" pitchFamily="2" charset="-122"/>
              </a:rPr>
              <a:t>在</a:t>
            </a:r>
            <a:r>
              <a:rPr lang="en-US" altLang="zh-CN" sz="2800" dirty="0">
                <a:latin typeface="宋体" panose="02010600030101010101" pitchFamily="2" charset="-122"/>
                <a:cs typeface="宋体" panose="02010600030101010101" pitchFamily="2" charset="-122"/>
              </a:rPr>
              <a:t>VFX</a:t>
            </a:r>
            <a:r>
              <a:rPr lang="zh-CN" altLang="en-US" sz="2800" dirty="0">
                <a:latin typeface="宋体" panose="02010600030101010101" pitchFamily="2" charset="-122"/>
                <a:cs typeface="宋体" panose="02010600030101010101" pitchFamily="2" charset="-122"/>
              </a:rPr>
              <a:t>、</a:t>
            </a:r>
            <a:r>
              <a:rPr lang="en-US" altLang="zh-CN" sz="2800" dirty="0" err="1">
                <a:latin typeface="宋体" panose="02010600030101010101" pitchFamily="2" charset="-122"/>
                <a:cs typeface="宋体" panose="02010600030101010101" pitchFamily="2" charset="-122"/>
              </a:rPr>
              <a:t>SceneGraph</a:t>
            </a:r>
            <a:r>
              <a:rPr lang="zh-CN" altLang="en-US" sz="2800" dirty="0">
                <a:latin typeface="宋体" panose="02010600030101010101" pitchFamily="2" charset="-122"/>
                <a:cs typeface="宋体" panose="02010600030101010101" pitchFamily="2" charset="-122"/>
              </a:rPr>
              <a:t>、</a:t>
            </a:r>
            <a:r>
              <a:rPr lang="en-US" altLang="zh-CN" sz="2800" dirty="0">
                <a:latin typeface="宋体" panose="02010600030101010101" pitchFamily="2" charset="-122"/>
                <a:cs typeface="宋体" panose="02010600030101010101" pitchFamily="2" charset="-122"/>
              </a:rPr>
              <a:t>Renderer</a:t>
            </a:r>
            <a:r>
              <a:rPr lang="zh-CN" altLang="en-US" sz="2800" dirty="0">
                <a:latin typeface="宋体" panose="02010600030101010101" pitchFamily="2" charset="-122"/>
                <a:cs typeface="宋体" panose="02010600030101010101" pitchFamily="2" charset="-122"/>
              </a:rPr>
              <a:t>和其他模块之间画一条线，就是</a:t>
            </a:r>
            <a:r>
              <a:rPr lang="en-US" altLang="zh-CN" sz="2800" dirty="0">
                <a:latin typeface="宋体" panose="02010600030101010101" pitchFamily="2" charset="-122"/>
                <a:cs typeface="宋体" panose="02010600030101010101" pitchFamily="2" charset="-122"/>
              </a:rPr>
              <a:t>Renderer</a:t>
            </a:r>
            <a:r>
              <a:rPr lang="zh-CN" altLang="en-US" sz="2800" dirty="0">
                <a:latin typeface="宋体" panose="02010600030101010101" pitchFamily="2" charset="-122"/>
                <a:cs typeface="宋体" panose="02010600030101010101" pitchFamily="2" charset="-122"/>
              </a:rPr>
              <a:t>向</a:t>
            </a:r>
            <a:r>
              <a:rPr lang="en-US" altLang="zh-CN" sz="2800" dirty="0">
                <a:latin typeface="宋体" panose="02010600030101010101" pitchFamily="2" charset="-122"/>
                <a:cs typeface="宋体" panose="02010600030101010101" pitchFamily="2" charset="-122"/>
              </a:rPr>
              <a:t>Gameplay</a:t>
            </a:r>
            <a:r>
              <a:rPr lang="zh-CN" altLang="en-US" sz="2800" dirty="0">
                <a:latin typeface="宋体" panose="02010600030101010101" pitchFamily="2" charset="-122"/>
                <a:cs typeface="宋体" panose="02010600030101010101" pitchFamily="2" charset="-122"/>
              </a:rPr>
              <a:t>提供接口的边界。</a:t>
            </a:r>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15</a:t>
            </a:fld>
            <a:endParaRPr lang="zh-CN"/>
          </a:p>
        </p:txBody>
      </p:sp>
    </p:spTree>
    <p:extLst>
      <p:ext uri="{BB962C8B-B14F-4D97-AF65-F5344CB8AC3E}">
        <p14:creationId xmlns:p14="http://schemas.microsoft.com/office/powerpoint/2010/main" val="36934166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另一条线则要画在渲染内部。</a:t>
            </a:r>
            <a:endParaRPr lang="en-US" altLang="zh-CN" dirty="0"/>
          </a:p>
          <a:p>
            <a:r>
              <a:rPr lang="zh-CN" altLang="en-US" dirty="0"/>
              <a:t>底层渲染封装的又是什么呢？我们知道不同硬件平台使用的图形</a:t>
            </a:r>
            <a:r>
              <a:rPr lang="en-US" altLang="zh-CN" dirty="0"/>
              <a:t>API</a:t>
            </a:r>
            <a:r>
              <a:rPr lang="zh-CN" altLang="en-US" dirty="0"/>
              <a:t>是不同的。</a:t>
            </a:r>
            <a:r>
              <a:rPr lang="en-US" altLang="zh-CN" dirty="0"/>
              <a:t>PC-</a:t>
            </a:r>
            <a:r>
              <a:rPr lang="zh-CN" altLang="en-US" dirty="0"/>
              <a:t>主流</a:t>
            </a:r>
            <a:r>
              <a:rPr lang="en-US" altLang="zh-CN" dirty="0"/>
              <a:t>DirectX</a:t>
            </a:r>
            <a:r>
              <a:rPr lang="zh-CN" altLang="en-US" dirty="0"/>
              <a:t>，</a:t>
            </a:r>
            <a:r>
              <a:rPr lang="en-US" altLang="zh-CN" dirty="0"/>
              <a:t>PS</a:t>
            </a:r>
            <a:r>
              <a:rPr lang="zh-CN" altLang="en-US" dirty="0"/>
              <a:t>、</a:t>
            </a:r>
            <a:r>
              <a:rPr lang="en-US" altLang="zh-CN" dirty="0"/>
              <a:t>Xbox-DirectX</a:t>
            </a:r>
            <a:r>
              <a:rPr lang="zh-CN" altLang="en-US" dirty="0"/>
              <a:t>，</a:t>
            </a:r>
            <a:r>
              <a:rPr lang="en-US" altLang="zh-CN" dirty="0"/>
              <a:t>Mac</a:t>
            </a:r>
            <a:r>
              <a:rPr lang="zh-CN" altLang="en-US" dirty="0"/>
              <a:t>、</a:t>
            </a:r>
            <a:r>
              <a:rPr lang="en-US" altLang="zh-CN" dirty="0"/>
              <a:t>iPhone</a:t>
            </a:r>
            <a:r>
              <a:rPr lang="zh-CN" altLang="en-US" dirty="0"/>
              <a:t>、</a:t>
            </a:r>
            <a:r>
              <a:rPr lang="en-US" altLang="zh-CN" dirty="0"/>
              <a:t>iPad-Metal</a:t>
            </a:r>
            <a:r>
              <a:rPr lang="zh-CN" altLang="en-US" dirty="0"/>
              <a:t>，</a:t>
            </a:r>
            <a:r>
              <a:rPr lang="en-US" altLang="zh-CN" dirty="0"/>
              <a:t>Android-</a:t>
            </a:r>
            <a:r>
              <a:rPr lang="en-US" altLang="zh-CN" dirty="0" err="1"/>
              <a:t>OpenGLES</a:t>
            </a:r>
            <a:r>
              <a:rPr lang="zh-CN" altLang="en-US" dirty="0"/>
              <a:t>、</a:t>
            </a:r>
            <a:r>
              <a:rPr lang="en-US" altLang="zh-CN" dirty="0"/>
              <a:t>Vulkan</a:t>
            </a:r>
            <a:r>
              <a:rPr lang="zh-CN" altLang="en-US" dirty="0"/>
              <a:t>。</a:t>
            </a:r>
            <a:endParaRPr lang="en-US" altLang="zh-CN" dirty="0"/>
          </a:p>
          <a:p>
            <a:r>
              <a:rPr lang="zh-CN" altLang="en-US" dirty="0"/>
              <a:t>我们希望引擎具有跨平台部署能力，其次我们不希望为每个目标平台开发一个专用渲染器。</a:t>
            </a:r>
            <a:endParaRPr lang="en-US" altLang="zh-CN" dirty="0"/>
          </a:p>
          <a:p>
            <a:r>
              <a:rPr lang="zh-CN" altLang="en-US" dirty="0"/>
              <a:t>那么第一个任务就是隔离具体的图形</a:t>
            </a:r>
            <a:r>
              <a:rPr lang="en-US" altLang="zh-CN" dirty="0"/>
              <a:t>API</a:t>
            </a:r>
            <a:r>
              <a:rPr lang="zh-CN" altLang="en-US" dirty="0"/>
              <a:t>。此外还需要在贴近底层</a:t>
            </a:r>
            <a:r>
              <a:rPr lang="en-US" altLang="zh-CN" dirty="0"/>
              <a:t>API</a:t>
            </a:r>
            <a:r>
              <a:rPr lang="zh-CN" altLang="en-US" dirty="0"/>
              <a:t>的位置提供资源和状态的抽象层，还有其他等等。</a:t>
            </a:r>
            <a:endParaRPr lang="en-US" altLang="zh-CN" dirty="0"/>
          </a:p>
          <a:p>
            <a:r>
              <a:rPr lang="zh-CN" altLang="en-US" dirty="0"/>
              <a:t>因为图形编程基础的就是操作</a:t>
            </a:r>
            <a:r>
              <a:rPr lang="en-US" altLang="zh-CN" dirty="0"/>
              <a:t>Buffer</a:t>
            </a:r>
            <a:r>
              <a:rPr lang="zh-CN" altLang="en-US" dirty="0"/>
              <a:t>、</a:t>
            </a:r>
            <a:r>
              <a:rPr lang="en-US" altLang="zh-CN" dirty="0"/>
              <a:t>Resource</a:t>
            </a:r>
            <a:r>
              <a:rPr lang="zh-CN" altLang="en-US" dirty="0"/>
              <a:t>、</a:t>
            </a:r>
            <a:r>
              <a:rPr lang="en-US" altLang="zh-CN" dirty="0"/>
              <a:t>States</a:t>
            </a:r>
            <a:r>
              <a:rPr lang="zh-CN" altLang="en-US" dirty="0"/>
              <a:t>、</a:t>
            </a:r>
            <a:r>
              <a:rPr lang="en-US" altLang="zh-CN" dirty="0"/>
              <a:t>Shader</a:t>
            </a:r>
            <a:r>
              <a:rPr lang="zh-CN" altLang="en-US" dirty="0"/>
              <a:t>、</a:t>
            </a:r>
            <a:r>
              <a:rPr lang="en-US" altLang="zh-CN" dirty="0"/>
              <a:t>Pipeline</a:t>
            </a:r>
            <a:r>
              <a:rPr lang="zh-CN" altLang="en-US" dirty="0"/>
              <a:t>。</a:t>
            </a:r>
            <a:endParaRPr lang="en-US" altLang="zh-CN" dirty="0"/>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16</a:t>
            </a:fld>
            <a:endParaRPr lang="zh-CN"/>
          </a:p>
        </p:txBody>
      </p:sp>
    </p:spTree>
    <p:extLst>
      <p:ext uri="{BB962C8B-B14F-4D97-AF65-F5344CB8AC3E}">
        <p14:creationId xmlns:p14="http://schemas.microsoft.com/office/powerpoint/2010/main" val="17815109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2800" dirty="0">
                <a:latin typeface="宋体" panose="02010600030101010101" pitchFamily="2" charset="-122"/>
                <a:cs typeface="宋体" panose="02010600030101010101" pitchFamily="2" charset="-122"/>
              </a:rPr>
              <a:t>Graphics Device Interface=RHI</a:t>
            </a:r>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17</a:t>
            </a:fld>
            <a:endParaRPr lang="zh-CN"/>
          </a:p>
        </p:txBody>
      </p:sp>
    </p:spTree>
    <p:extLst>
      <p:ext uri="{BB962C8B-B14F-4D97-AF65-F5344CB8AC3E}">
        <p14:creationId xmlns:p14="http://schemas.microsoft.com/office/powerpoint/2010/main" val="15885660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r>
              <a:rPr lang="zh-CN" altLang="en-US"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rPr>
              <a:t>我们希望通过介绍虚幻</a:t>
            </a:r>
            <a:r>
              <a:rPr lang="en-US" altLang="zh-CN"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rPr>
              <a:t>4</a:t>
            </a:r>
            <a:r>
              <a:rPr lang="zh-CN" altLang="en-US"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rPr>
              <a:t>的渲染器的设计，帮助各位对前面的一些概念建立感性认识和直觉</a:t>
            </a:r>
            <a:endParaRPr lang="zh-CN"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18</a:t>
            </a:fld>
            <a:endParaRPr lang="zh-CN">
              <a:solidFill>
                <a:prstClr val="black"/>
              </a:solidFill>
            </a:endParaRPr>
          </a:p>
        </p:txBody>
      </p:sp>
    </p:spTree>
    <p:extLst>
      <p:ext uri="{BB962C8B-B14F-4D97-AF65-F5344CB8AC3E}">
        <p14:creationId xmlns:p14="http://schemas.microsoft.com/office/powerpoint/2010/main" val="23412487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从</a:t>
            </a:r>
            <a:r>
              <a:rPr lang="en-US" altLang="zh-CN" dirty="0"/>
              <a:t>6</a:t>
            </a:r>
            <a:r>
              <a:rPr lang="zh-CN" altLang="en-US" dirty="0"/>
              <a:t>个方面对</a:t>
            </a:r>
            <a:r>
              <a:rPr lang="en-US" altLang="zh-CN" dirty="0"/>
              <a:t>UE4</a:t>
            </a:r>
            <a:r>
              <a:rPr lang="zh-CN" altLang="en-US" dirty="0"/>
              <a:t>的渲染器做一个介绍</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19</a:t>
            </a:fld>
            <a:endParaRPr lang="zh-CN"/>
          </a:p>
        </p:txBody>
      </p:sp>
    </p:spTree>
    <p:extLst>
      <p:ext uri="{BB962C8B-B14F-4D97-AF65-F5344CB8AC3E}">
        <p14:creationId xmlns:p14="http://schemas.microsoft.com/office/powerpoint/2010/main" val="1241852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先介绍一些大纲，整体分为三个部分，我们先从概念上了解渲染器是要干什么，然后我们学习虚幻</a:t>
            </a:r>
            <a:r>
              <a:rPr lang="en-US" altLang="zh-CN" dirty="0"/>
              <a:t>4</a:t>
            </a:r>
            <a:r>
              <a:rPr lang="zh-CN" altLang="en-US" dirty="0"/>
              <a:t>实现中的有关部分，最后总结提出本周的作业要求。</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a:t>
            </a:fld>
            <a:endParaRPr lang="zh-CN"/>
          </a:p>
        </p:txBody>
      </p:sp>
    </p:spTree>
    <p:extLst>
      <p:ext uri="{BB962C8B-B14F-4D97-AF65-F5344CB8AC3E}">
        <p14:creationId xmlns:p14="http://schemas.microsoft.com/office/powerpoint/2010/main" val="2948717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b="0" dirty="0">
                <a:effectLst/>
              </a:rPr>
              <a:t>虚幻的渲染器代码有自己的独立模块，在开发过程中被编译为小型</a:t>
            </a:r>
            <a:r>
              <a:rPr lang="en-US" altLang="zh-CN" sz="2000" b="0" dirty="0" err="1">
                <a:effectLst/>
              </a:rPr>
              <a:t>dll</a:t>
            </a:r>
            <a:r>
              <a:rPr lang="zh-CN" altLang="en-US" sz="2000" dirty="0">
                <a:effectLst/>
              </a:rPr>
              <a:t>，虚幻的每个系统基本都是以这种方式组织，为得是能够快速迭代，在渲染器代码发生变动后，不必重新链接整个引擎。</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渲染器模块依赖“引擎模块”，因为有许多对引擎的回调。</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b="0" dirty="0">
                <a:effectLst/>
              </a:rPr>
              <a:t>引擎使用渲染器则是通过设计好的接口</a:t>
            </a:r>
            <a:r>
              <a:rPr lang="en-US" altLang="zh-CN" sz="2000" dirty="0">
                <a:effectLst/>
              </a:rPr>
              <a:t>——</a:t>
            </a:r>
            <a:r>
              <a:rPr lang="en-US" altLang="zh-CN" sz="1800" dirty="0" err="1">
                <a:solidFill>
                  <a:srgbClr val="0000FF"/>
                </a:solidFill>
                <a:latin typeface="Consolas" panose="020B0609020204030204" pitchFamily="49" charset="0"/>
              </a:rPr>
              <a:t>IRendererModule</a:t>
            </a:r>
            <a:r>
              <a:rPr lang="zh-CN" altLang="en-US" sz="1800" dirty="0">
                <a:solidFill>
                  <a:srgbClr val="0000FF"/>
                </a:solidFill>
                <a:latin typeface="Consolas" panose="020B0609020204030204" pitchFamily="49" charset="0"/>
              </a:rPr>
              <a:t>，</a:t>
            </a:r>
            <a:r>
              <a:rPr lang="en-US" altLang="zh-CN" sz="1800" dirty="0" err="1">
                <a:solidFill>
                  <a:srgbClr val="0000FF"/>
                </a:solidFill>
                <a:latin typeface="Consolas" panose="020B0609020204030204" pitchFamily="49" charset="0"/>
              </a:rPr>
              <a:t>FSceneInterface</a:t>
            </a:r>
            <a:r>
              <a:rPr lang="zh-CN" altLang="en-US" sz="1800" dirty="0">
                <a:solidFill>
                  <a:srgbClr val="0000FF"/>
                </a:solidFill>
                <a:latin typeface="Consolas" panose="020B0609020204030204" pitchFamily="49" charset="0"/>
              </a:rPr>
              <a:t>。</a:t>
            </a:r>
            <a:endParaRPr lang="en-US" altLang="zh-CN" sz="1800" dirty="0">
              <a:solidFill>
                <a:srgbClr val="0000FF"/>
              </a:solidFill>
              <a:latin typeface="Consolas" panose="020B0609020204030204" pitchFamily="49" charset="0"/>
            </a:endParaRPr>
          </a:p>
          <a:p>
            <a:pPr lvl="0" rtl="0">
              <a:spcBef>
                <a:spcPts val="0"/>
              </a:spcBef>
              <a:buNone/>
            </a:pPr>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20</a:t>
            </a:fld>
            <a:endParaRPr lang="zh-CN"/>
          </a:p>
        </p:txBody>
      </p:sp>
    </p:spTree>
    <p:extLst>
      <p:ext uri="{BB962C8B-B14F-4D97-AF65-F5344CB8AC3E}">
        <p14:creationId xmlns:p14="http://schemas.microsoft.com/office/powerpoint/2010/main" val="27819368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latin typeface="仿宋" panose="02010609060101010101" pitchFamily="49" charset="-122"/>
                <a:ea typeface="仿宋" panose="02010609060101010101" pitchFamily="49" charset="-122"/>
              </a:rPr>
              <a:t>渲染器看到的场景由</a:t>
            </a:r>
            <a:r>
              <a:rPr lang="en-US" altLang="zh-CN" sz="2000" dirty="0" err="1">
                <a:effectLst/>
                <a:latin typeface="仿宋" panose="02010609060101010101" pitchFamily="49" charset="-122"/>
                <a:ea typeface="仿宋" panose="02010609060101010101" pitchFamily="49" charset="-122"/>
              </a:rPr>
              <a:t>UPrimitiveComponent</a:t>
            </a:r>
            <a:r>
              <a:rPr lang="zh-CN" altLang="en-US" sz="2000" dirty="0">
                <a:effectLst/>
                <a:latin typeface="仿宋" panose="02010609060101010101" pitchFamily="49" charset="-122"/>
                <a:ea typeface="仿宋" panose="02010609060101010101" pitchFamily="49" charset="-122"/>
              </a:rPr>
              <a:t>和存储在</a:t>
            </a:r>
            <a:r>
              <a:rPr lang="en-US" altLang="zh-CN" sz="2000" dirty="0" err="1">
                <a:effectLst/>
                <a:latin typeface="仿宋" panose="02010609060101010101" pitchFamily="49" charset="-122"/>
                <a:ea typeface="仿宋" panose="02010609060101010101" pitchFamily="49" charset="-122"/>
              </a:rPr>
              <a:t>FScene</a:t>
            </a:r>
            <a:r>
              <a:rPr lang="zh-CN" altLang="en-US" sz="2000" dirty="0">
                <a:effectLst/>
                <a:latin typeface="仿宋" panose="02010609060101010101" pitchFamily="49" charset="-122"/>
                <a:ea typeface="仿宋" panose="02010609060101010101" pitchFamily="49" charset="-122"/>
              </a:rPr>
              <a:t>中的各种其他结构的数组构成。</a:t>
            </a:r>
            <a:r>
              <a:rPr lang="en-US" altLang="zh-CN" sz="2000" dirty="0">
                <a:effectLst/>
                <a:latin typeface="仿宋" panose="02010609060101010101" pitchFamily="49" charset="-122"/>
                <a:ea typeface="仿宋" panose="02010609060101010101" pitchFamily="49" charset="-122"/>
              </a:rPr>
              <a:t> </a:t>
            </a:r>
            <a:r>
              <a:rPr lang="en-US" altLang="zh-CN" sz="2000" dirty="0" err="1">
                <a:effectLst/>
                <a:latin typeface="仿宋" panose="02010609060101010101" pitchFamily="49" charset="-122"/>
                <a:ea typeface="仿宋" panose="02010609060101010101" pitchFamily="49" charset="-122"/>
              </a:rPr>
              <a:t>UPrimitiveComponent</a:t>
            </a:r>
            <a:r>
              <a:rPr lang="zh-CN" altLang="en-US" sz="2000" dirty="0">
                <a:effectLst/>
                <a:latin typeface="仿宋" panose="02010609060101010101" pitchFamily="49" charset="-122"/>
                <a:ea typeface="仿宋" panose="02010609060101010101" pitchFamily="49" charset="-122"/>
              </a:rPr>
              <a:t>用一个八叉树进行组织</a:t>
            </a:r>
            <a:endParaRPr lang="en-US" altLang="zh-CN" sz="2000" dirty="0">
              <a:effectLst/>
              <a:latin typeface="仿宋" panose="02010609060101010101" pitchFamily="49" charset="-122"/>
              <a:ea typeface="仿宋" panose="02010609060101010101" pitchFamily="49"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渲染器运行于</a:t>
            </a:r>
            <a:r>
              <a:rPr lang="zh-CN" altLang="en-US" sz="1600" b="0" dirty="0">
                <a:effectLst/>
              </a:rPr>
              <a:t>渲染线程</a:t>
            </a:r>
            <a:r>
              <a:rPr lang="zh-CN" altLang="en-US" sz="1600" dirty="0">
                <a:effectLst/>
              </a:rPr>
              <a:t>，与游戏线程并行。场景中的可见对象都需要跨这两个线程进行通信，因此为了避免数据竞争，虚幻将数据按线程分成两部分。</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b="0" dirty="0">
              <a:effectLst/>
            </a:endParaRPr>
          </a:p>
          <a:p>
            <a:pPr lvl="0" rtl="0">
              <a:spcBef>
                <a:spcPts val="0"/>
              </a:spcBef>
              <a:buNone/>
            </a:pPr>
            <a:endParaRPr lang="zh-CN" sz="2800" b="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21</a:t>
            </a:fld>
            <a:endParaRPr lang="zh-CN"/>
          </a:p>
        </p:txBody>
      </p:sp>
    </p:spTree>
    <p:extLst>
      <p:ext uri="{BB962C8B-B14F-4D97-AF65-F5344CB8AC3E}">
        <p14:creationId xmlns:p14="http://schemas.microsoft.com/office/powerpoint/2010/main" val="1427639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Uworld</a:t>
            </a:r>
            <a:r>
              <a:rPr lang="zh-CN" altLang="en-US" dirty="0"/>
              <a:t>，</a:t>
            </a:r>
            <a:r>
              <a:rPr lang="en-US" altLang="zh-CN" dirty="0"/>
              <a:t>actor</a:t>
            </a:r>
            <a:r>
              <a:rPr lang="zh-CN" altLang="en-US" dirty="0"/>
              <a:t>和</a:t>
            </a:r>
            <a:r>
              <a:rPr lang="en-US" altLang="zh-CN" dirty="0"/>
              <a:t>component</a:t>
            </a:r>
            <a:r>
              <a:rPr lang="zh-CN" altLang="en-US" dirty="0"/>
              <a:t>集合，</a:t>
            </a:r>
            <a:r>
              <a:rPr lang="en-US" altLang="zh-CN" dirty="0" err="1"/>
              <a:t>levelstreaming</a:t>
            </a:r>
            <a:r>
              <a:rPr lang="zh-CN" altLang="en-US" dirty="0"/>
              <a:t>的主要上下文</a:t>
            </a:r>
            <a:endParaRPr lang="en-US" altLang="zh-CN" dirty="0"/>
          </a:p>
          <a:p>
            <a:r>
              <a:rPr lang="en-US" altLang="zh-CN" dirty="0" err="1"/>
              <a:t>Ulevel</a:t>
            </a:r>
            <a:r>
              <a:rPr lang="zh-CN" altLang="en-US" dirty="0"/>
              <a:t>，</a:t>
            </a:r>
            <a:r>
              <a:rPr lang="en-US" altLang="zh-CN" dirty="0"/>
              <a:t>actor</a:t>
            </a:r>
            <a:r>
              <a:rPr lang="zh-CN" altLang="en-US" dirty="0"/>
              <a:t>和</a:t>
            </a:r>
            <a:r>
              <a:rPr lang="en-US" altLang="zh-CN" dirty="0"/>
              <a:t>component</a:t>
            </a:r>
            <a:r>
              <a:rPr lang="zh-CN" altLang="en-US" dirty="0"/>
              <a:t>加载单元，</a:t>
            </a:r>
            <a:r>
              <a:rPr lang="en-US" altLang="zh-CN" dirty="0"/>
              <a:t>map</a:t>
            </a:r>
            <a:r>
              <a:rPr lang="zh-CN" altLang="en-US" dirty="0"/>
              <a:t>文件的主要内容。</a:t>
            </a:r>
            <a:endParaRPr lang="en-US" altLang="zh-CN" dirty="0"/>
          </a:p>
          <a:p>
            <a:r>
              <a:rPr lang="en-US" altLang="zh-CN" dirty="0" err="1"/>
              <a:t>Uscenecomponent</a:t>
            </a:r>
            <a:r>
              <a:rPr lang="zh-CN" altLang="en-US" dirty="0"/>
              <a:t>，场景图的主要基类，加入</a:t>
            </a:r>
            <a:r>
              <a:rPr lang="en-US" altLang="zh-CN" dirty="0" err="1"/>
              <a:t>Fscene</a:t>
            </a:r>
            <a:r>
              <a:rPr lang="zh-CN" altLang="en-US" dirty="0"/>
              <a:t>的主要单元。</a:t>
            </a:r>
            <a:endParaRPr lang="en-US" altLang="zh-CN" dirty="0"/>
          </a:p>
          <a:p>
            <a:r>
              <a:rPr lang="en-US" altLang="zh-CN" dirty="0" err="1"/>
              <a:t>Uprimitivecomponent</a:t>
            </a:r>
            <a:r>
              <a:rPr lang="zh-CN" altLang="en-US" dirty="0"/>
              <a:t>，可渲染和可物理对象的主要基类，也是</a:t>
            </a:r>
            <a:r>
              <a:rPr lang="en-US" altLang="zh-CN" dirty="0"/>
              <a:t>culling</a:t>
            </a:r>
            <a:r>
              <a:rPr lang="zh-CN" altLang="en-US" dirty="0"/>
              <a:t>的基本单元。</a:t>
            </a:r>
            <a:endParaRPr lang="en-US" altLang="zh-CN" dirty="0"/>
          </a:p>
          <a:p>
            <a:r>
              <a:rPr lang="en-US" altLang="zh-CN" dirty="0" err="1"/>
              <a:t>Fscene</a:t>
            </a:r>
            <a:r>
              <a:rPr lang="zh-CN" altLang="en-US" dirty="0"/>
              <a:t>，</a:t>
            </a:r>
            <a:r>
              <a:rPr lang="en-US" altLang="zh-CN" dirty="0" err="1"/>
              <a:t>uworld</a:t>
            </a:r>
            <a:r>
              <a:rPr lang="zh-CN" altLang="en-US" dirty="0"/>
              <a:t>在</a:t>
            </a:r>
            <a:r>
              <a:rPr lang="en-US" altLang="zh-CN" dirty="0"/>
              <a:t>renderer</a:t>
            </a:r>
            <a:r>
              <a:rPr lang="zh-CN" altLang="en-US" dirty="0"/>
              <a:t>内的视图。</a:t>
            </a:r>
            <a:endParaRPr lang="en-US" altLang="zh-CN" dirty="0"/>
          </a:p>
          <a:p>
            <a:r>
              <a:rPr lang="en-US" altLang="zh-CN" dirty="0" err="1"/>
              <a:t>Fprimitivesceneproxy</a:t>
            </a:r>
            <a:r>
              <a:rPr lang="zh-CN" altLang="en-US" dirty="0"/>
              <a:t>，</a:t>
            </a:r>
            <a:r>
              <a:rPr lang="en-US" altLang="zh-CN" dirty="0" err="1"/>
              <a:t>uprimitivecomponent</a:t>
            </a:r>
            <a:r>
              <a:rPr lang="zh-CN" altLang="en-US" dirty="0"/>
              <a:t>的渲染器视图。</a:t>
            </a:r>
            <a:endParaRPr lang="en-US" altLang="zh-CN" dirty="0"/>
          </a:p>
          <a:p>
            <a:r>
              <a:rPr lang="en-US" altLang="zh-CN" dirty="0" err="1"/>
              <a:t>Fprimitivesceneinfo</a:t>
            </a:r>
            <a:r>
              <a:rPr lang="zh-CN" altLang="en-US" dirty="0"/>
              <a:t>，更贴近渲染模块的内部对象，用来描述</a:t>
            </a:r>
            <a:r>
              <a:rPr lang="en-US" altLang="zh-CN" dirty="0"/>
              <a:t>primitive</a:t>
            </a:r>
            <a:r>
              <a:rPr lang="zh-CN" altLang="en-US" dirty="0"/>
              <a:t>的</a:t>
            </a:r>
            <a:r>
              <a:rPr lang="en-US" altLang="zh-CN" dirty="0"/>
              <a:t>render state</a:t>
            </a:r>
          </a:p>
          <a:p>
            <a:endParaRPr lang="en-US" altLang="zh-CN" dirty="0"/>
          </a:p>
        </p:txBody>
      </p:sp>
      <p:sp>
        <p:nvSpPr>
          <p:cNvPr id="4" name="Slide Number Placeholder 3"/>
          <p:cNvSpPr>
            <a:spLocks noGrp="1"/>
          </p:cNvSpPr>
          <p:nvPr>
            <p:ph type="sldNum" sz="quarter" idx="10"/>
          </p:nvPr>
        </p:nvSpPr>
        <p:spPr/>
        <p:txBody>
          <a:bodyPr/>
          <a:lstStyle/>
          <a:p>
            <a:fld id="{E9F17BB9-9CDD-491A-BF82-5D6AFE00870E}" type="slidenum">
              <a:rPr lang="en-US" smtClean="0"/>
              <a:t>22</a:t>
            </a:fld>
            <a:endParaRPr lang="zh-CN"/>
          </a:p>
        </p:txBody>
      </p:sp>
    </p:spTree>
    <p:extLst>
      <p:ext uri="{BB962C8B-B14F-4D97-AF65-F5344CB8AC3E}">
        <p14:creationId xmlns:p14="http://schemas.microsoft.com/office/powerpoint/2010/main" val="834010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模块视角</a:t>
            </a:r>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23</a:t>
            </a:fld>
            <a:endParaRPr lang="zh-CN"/>
          </a:p>
        </p:txBody>
      </p:sp>
    </p:spTree>
    <p:extLst>
      <p:ext uri="{BB962C8B-B14F-4D97-AF65-F5344CB8AC3E}">
        <p14:creationId xmlns:p14="http://schemas.microsoft.com/office/powerpoint/2010/main" val="17749010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F17BB9-9CDD-491A-BF82-5D6AFE00870E}" type="slidenum">
              <a:rPr lang="en-US" smtClean="0"/>
              <a:t>24</a:t>
            </a:fld>
            <a:endParaRPr lang="zh-CN"/>
          </a:p>
        </p:txBody>
      </p:sp>
    </p:spTree>
    <p:extLst>
      <p:ext uri="{BB962C8B-B14F-4D97-AF65-F5344CB8AC3E}">
        <p14:creationId xmlns:p14="http://schemas.microsoft.com/office/powerpoint/2010/main" val="25166491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b="0" dirty="0">
                <a:effectLst/>
              </a:rPr>
              <a:t>渲染器通过多个</a:t>
            </a:r>
            <a:r>
              <a:rPr lang="en-US" altLang="zh-CN" sz="2000" b="0" dirty="0">
                <a:effectLst/>
              </a:rPr>
              <a:t>pass</a:t>
            </a:r>
            <a:r>
              <a:rPr lang="zh-CN" altLang="en-US" sz="2000" b="0" dirty="0">
                <a:effectLst/>
              </a:rPr>
              <a:t>渲染完成场景合成，而且各个</a:t>
            </a:r>
            <a:r>
              <a:rPr lang="en-US" altLang="zh-CN" sz="2000" b="0" dirty="0">
                <a:effectLst/>
              </a:rPr>
              <a:t>pass</a:t>
            </a:r>
            <a:r>
              <a:rPr lang="zh-CN" altLang="en-US" sz="2000" b="0" dirty="0">
                <a:effectLst/>
              </a:rPr>
              <a:t>是有顺序的。</a:t>
            </a:r>
            <a:endParaRPr lang="en-US" altLang="zh-CN" sz="20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b="0" dirty="0" err="1">
                <a:effectLst/>
              </a:rPr>
              <a:t>FPrimitiveViewRelevance</a:t>
            </a:r>
            <a:r>
              <a:rPr lang="zh-CN" altLang="en-US" sz="2000" b="0" dirty="0">
                <a:effectLst/>
              </a:rPr>
              <a:t>包含了</a:t>
            </a:r>
            <a:r>
              <a:rPr lang="en-US" altLang="zh-CN" sz="2000" b="0" dirty="0">
                <a:effectLst/>
              </a:rPr>
              <a:t>primitive</a:t>
            </a:r>
            <a:r>
              <a:rPr lang="zh-CN" altLang="en-US" sz="2000" b="0" dirty="0">
                <a:effectLst/>
              </a:rPr>
              <a:t>与哪个</a:t>
            </a:r>
            <a:r>
              <a:rPr lang="en-US" altLang="zh-CN" sz="2000" b="0" dirty="0">
                <a:effectLst/>
              </a:rPr>
              <a:t>pass</a:t>
            </a:r>
            <a:r>
              <a:rPr lang="zh-CN" altLang="en-US" sz="2000" b="0" dirty="0">
                <a:effectLst/>
              </a:rPr>
              <a:t>相关的信息。</a:t>
            </a:r>
            <a:endParaRPr lang="en-US" altLang="zh-CN" sz="20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b="0" dirty="0">
                <a:effectLst/>
              </a:rPr>
              <a:t>同时</a:t>
            </a:r>
            <a:r>
              <a:rPr lang="en-US" altLang="zh-CN" sz="2000" b="0" dirty="0" err="1">
                <a:effectLst/>
              </a:rPr>
              <a:t>FPrimitiveViewRelevance</a:t>
            </a:r>
            <a:r>
              <a:rPr lang="zh-CN" altLang="en-US" sz="2000" b="0" dirty="0">
                <a:effectLst/>
              </a:rPr>
              <a:t>还包含了</a:t>
            </a:r>
            <a:r>
              <a:rPr lang="en-US" altLang="zh-CN" sz="2000" b="0" dirty="0">
                <a:effectLst/>
              </a:rPr>
              <a:t>primitive</a:t>
            </a:r>
            <a:r>
              <a:rPr lang="zh-CN" altLang="en-US" sz="2000" b="0" dirty="0">
                <a:effectLst/>
              </a:rPr>
              <a:t>是静态渲染还是动态渲染的相关性。</a:t>
            </a:r>
            <a:endParaRPr lang="en-US" altLang="zh-CN" sz="20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b="0" dirty="0">
                <a:effectLst/>
              </a:rPr>
              <a:t>绘制策略包含使用特定</a:t>
            </a:r>
            <a:r>
              <a:rPr lang="en-US" altLang="zh-CN" sz="1600" b="0" dirty="0">
                <a:effectLst/>
              </a:rPr>
              <a:t>pass shader</a:t>
            </a:r>
            <a:r>
              <a:rPr lang="zh-CN" altLang="en-US" sz="1600" b="0" dirty="0">
                <a:effectLst/>
              </a:rPr>
              <a:t>渲染</a:t>
            </a:r>
            <a:r>
              <a:rPr lang="en-US" altLang="zh-CN" sz="1600" b="0" dirty="0">
                <a:effectLst/>
              </a:rPr>
              <a:t>mesh</a:t>
            </a:r>
            <a:r>
              <a:rPr lang="zh-CN" altLang="en-US" sz="1600" b="0" dirty="0">
                <a:effectLst/>
              </a:rPr>
              <a:t>的逻辑。包括使用</a:t>
            </a:r>
            <a:r>
              <a:rPr lang="en-US" altLang="zh-CN" sz="1600" b="0" dirty="0" err="1">
                <a:effectLst/>
              </a:rPr>
              <a:t>FVertexFactory</a:t>
            </a:r>
            <a:r>
              <a:rPr lang="zh-CN" altLang="en-US" sz="1600" b="0" dirty="0">
                <a:effectLst/>
              </a:rPr>
              <a:t>来抽象</a:t>
            </a:r>
            <a:r>
              <a:rPr lang="en-US" altLang="zh-CN" sz="1600" b="0" dirty="0">
                <a:effectLst/>
              </a:rPr>
              <a:t>mesh</a:t>
            </a:r>
            <a:r>
              <a:rPr lang="zh-CN" altLang="en-US" sz="1600" b="0" dirty="0">
                <a:effectLst/>
              </a:rPr>
              <a:t>类型，</a:t>
            </a:r>
            <a:r>
              <a:rPr lang="en-US" altLang="zh-CN" sz="1600" b="0" dirty="0" err="1">
                <a:effectLst/>
              </a:rPr>
              <a:t>FMaterial</a:t>
            </a:r>
            <a:r>
              <a:rPr lang="zh-CN" altLang="en-US" sz="1600" b="0" dirty="0">
                <a:effectLst/>
              </a:rPr>
              <a:t>来抽象材质。底层，绘制策略把材质转换为</a:t>
            </a:r>
            <a:r>
              <a:rPr lang="en-US" altLang="zh-CN" sz="1600" b="0" dirty="0">
                <a:effectLst/>
              </a:rPr>
              <a:t>shader</a:t>
            </a:r>
            <a:r>
              <a:rPr lang="zh-CN" altLang="en-US" sz="1600" b="0" dirty="0">
                <a:effectLst/>
              </a:rPr>
              <a:t>，把</a:t>
            </a:r>
            <a:r>
              <a:rPr lang="en-US" altLang="zh-CN" sz="1600" b="0" dirty="0" err="1">
                <a:effectLst/>
              </a:rPr>
              <a:t>VertexFactory</a:t>
            </a:r>
            <a:r>
              <a:rPr lang="zh-CN" altLang="en-US" sz="1600" b="0" dirty="0">
                <a:effectLst/>
              </a:rPr>
              <a:t>里的</a:t>
            </a:r>
            <a:r>
              <a:rPr lang="en-US" altLang="zh-CN" sz="1600" b="0" dirty="0">
                <a:effectLst/>
              </a:rPr>
              <a:t>buffer</a:t>
            </a:r>
            <a:r>
              <a:rPr lang="zh-CN" altLang="en-US" sz="1600" b="0" dirty="0">
                <a:effectLst/>
              </a:rPr>
              <a:t>和</a:t>
            </a:r>
            <a:r>
              <a:rPr lang="en-US" altLang="zh-CN" sz="1600" b="0" dirty="0">
                <a:effectLst/>
              </a:rPr>
              <a:t>RHI</a:t>
            </a:r>
            <a:r>
              <a:rPr lang="zh-CN" altLang="en-US" sz="1600" b="0" dirty="0">
                <a:effectLst/>
              </a:rPr>
              <a:t>层绑定，把</a:t>
            </a:r>
            <a:r>
              <a:rPr lang="en-US" altLang="zh-CN" sz="1600" b="0" dirty="0">
                <a:effectLst/>
              </a:rPr>
              <a:t>shader</a:t>
            </a:r>
            <a:r>
              <a:rPr lang="zh-CN" altLang="en-US" sz="1600" b="0" dirty="0">
                <a:effectLst/>
              </a:rPr>
              <a:t>绑定，设置</a:t>
            </a:r>
            <a:r>
              <a:rPr lang="en-US" altLang="zh-CN" sz="1600" b="0" dirty="0">
                <a:effectLst/>
              </a:rPr>
              <a:t>shader</a:t>
            </a:r>
            <a:r>
              <a:rPr lang="zh-CN" altLang="en-US" sz="1600" b="0" dirty="0">
                <a:effectLst/>
              </a:rPr>
              <a:t>的输入参数，然后就发出</a:t>
            </a:r>
            <a:r>
              <a:rPr lang="en-US" altLang="zh-CN" sz="1600" b="0" dirty="0">
                <a:effectLst/>
              </a:rPr>
              <a:t>RHI</a:t>
            </a:r>
            <a:r>
              <a:rPr lang="zh-CN" altLang="en-US" sz="1600" b="0" dirty="0">
                <a:effectLst/>
              </a:rPr>
              <a:t>绘制调用。</a:t>
            </a:r>
            <a:endParaRPr lang="en-US" altLang="zh-CN" sz="16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16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b="0" dirty="0">
                <a:effectLst/>
              </a:rPr>
              <a:t>策略，</a:t>
            </a:r>
            <a:r>
              <a:rPr lang="zh-CN" altLang="en-US" sz="1200" dirty="0">
                <a:effectLst/>
              </a:rPr>
              <a:t>包括使用</a:t>
            </a:r>
            <a:r>
              <a:rPr lang="en-US" altLang="zh-CN" sz="1200" dirty="0" err="1">
                <a:effectLst/>
              </a:rPr>
              <a:t>FVertexFactory</a:t>
            </a:r>
            <a:r>
              <a:rPr lang="zh-CN" altLang="en-US" sz="1200" dirty="0">
                <a:effectLst/>
              </a:rPr>
              <a:t>来抽象</a:t>
            </a:r>
            <a:r>
              <a:rPr lang="en-US" altLang="zh-CN" sz="1200" dirty="0">
                <a:effectLst/>
              </a:rPr>
              <a:t>mesh</a:t>
            </a:r>
            <a:r>
              <a:rPr lang="zh-CN" altLang="en-US" sz="1200" dirty="0">
                <a:effectLst/>
              </a:rPr>
              <a:t>类型，</a:t>
            </a:r>
            <a:r>
              <a:rPr lang="en-US" altLang="zh-CN" sz="1200" dirty="0" err="1">
                <a:effectLst/>
              </a:rPr>
              <a:t>FMaterial</a:t>
            </a:r>
            <a:r>
              <a:rPr lang="zh-CN" altLang="en-US" sz="1200" dirty="0">
                <a:effectLst/>
              </a:rPr>
              <a:t>来抽象材质。底层，绘制策略把材质转换为</a:t>
            </a:r>
            <a:r>
              <a:rPr lang="en-US" altLang="zh-CN" sz="1200" dirty="0">
                <a:effectLst/>
              </a:rPr>
              <a:t>shader</a:t>
            </a:r>
            <a:r>
              <a:rPr lang="zh-CN" altLang="en-US" sz="1200" dirty="0">
                <a:effectLst/>
              </a:rPr>
              <a:t>，把</a:t>
            </a:r>
            <a:r>
              <a:rPr lang="en-US" altLang="zh-CN" sz="1200" dirty="0" err="1">
                <a:effectLst/>
              </a:rPr>
              <a:t>VertexFactory</a:t>
            </a:r>
            <a:r>
              <a:rPr lang="zh-CN" altLang="en-US" sz="1200" dirty="0">
                <a:effectLst/>
              </a:rPr>
              <a:t>里的</a:t>
            </a:r>
            <a:r>
              <a:rPr lang="en-US" altLang="zh-CN" sz="1200" dirty="0">
                <a:effectLst/>
              </a:rPr>
              <a:t>buffer</a:t>
            </a:r>
            <a:r>
              <a:rPr lang="zh-CN" altLang="en-US" sz="1200" dirty="0">
                <a:effectLst/>
              </a:rPr>
              <a:t>和</a:t>
            </a:r>
            <a:r>
              <a:rPr lang="en-US" altLang="zh-CN" sz="1200" dirty="0">
                <a:effectLst/>
              </a:rPr>
              <a:t>RHI</a:t>
            </a:r>
            <a:r>
              <a:rPr lang="zh-CN" altLang="en-US" sz="1200" dirty="0">
                <a:effectLst/>
              </a:rPr>
              <a:t>层绑定，把</a:t>
            </a:r>
            <a:r>
              <a:rPr lang="en-US" altLang="zh-CN" sz="1200" dirty="0">
                <a:effectLst/>
              </a:rPr>
              <a:t>shader</a:t>
            </a:r>
            <a:r>
              <a:rPr lang="zh-CN" altLang="en-US" sz="1200" dirty="0">
                <a:effectLst/>
              </a:rPr>
              <a:t>绑定，设置</a:t>
            </a:r>
            <a:r>
              <a:rPr lang="en-US" altLang="zh-CN" sz="1200" dirty="0">
                <a:effectLst/>
              </a:rPr>
              <a:t>shader</a:t>
            </a:r>
            <a:r>
              <a:rPr lang="zh-CN" altLang="en-US" sz="1200" dirty="0">
                <a:effectLst/>
              </a:rPr>
              <a:t>的输入参数，然后就发出</a:t>
            </a:r>
            <a:r>
              <a:rPr lang="en-US" altLang="zh-CN" sz="1200" dirty="0">
                <a:effectLst/>
              </a:rPr>
              <a:t>RHI</a:t>
            </a:r>
            <a:r>
              <a:rPr lang="zh-CN" altLang="en-US" sz="1200" dirty="0">
                <a:effectLst/>
              </a:rPr>
              <a:t>绘制调用。</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6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b="0" dirty="0">
              <a:effectLst/>
            </a:endParaRPr>
          </a:p>
          <a:p>
            <a:pPr lvl="0" rtl="0">
              <a:spcBef>
                <a:spcPts val="0"/>
              </a:spcBef>
              <a:buNone/>
            </a:pPr>
            <a:endParaRPr lang="zh-CN" sz="2800" b="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25</a:t>
            </a:fld>
            <a:endParaRPr lang="zh-CN"/>
          </a:p>
        </p:txBody>
      </p:sp>
    </p:spTree>
    <p:extLst>
      <p:ext uri="{BB962C8B-B14F-4D97-AF65-F5344CB8AC3E}">
        <p14:creationId xmlns:p14="http://schemas.microsoft.com/office/powerpoint/2010/main" val="12069297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400" b="0" dirty="0">
                <a:effectLst/>
              </a:rPr>
              <a:t>例如</a:t>
            </a:r>
            <a:r>
              <a:rPr lang="en-US" altLang="zh-CN" sz="2400" b="0" dirty="0" err="1">
                <a:effectLst/>
              </a:rPr>
              <a:t>DepthOnlyPass</a:t>
            </a:r>
            <a:r>
              <a:rPr lang="zh-CN" altLang="en-US" sz="2400" b="0" dirty="0">
                <a:effectLst/>
              </a:rPr>
              <a:t>在</a:t>
            </a:r>
            <a:r>
              <a:rPr lang="en-US" altLang="zh-CN" sz="2400" b="0" dirty="0" err="1">
                <a:effectLst/>
              </a:rPr>
              <a:t>BasePass</a:t>
            </a:r>
            <a:r>
              <a:rPr lang="zh-CN" altLang="en-US" sz="2400" b="0" dirty="0">
                <a:effectLst/>
              </a:rPr>
              <a:t>之前，可以用于实现</a:t>
            </a:r>
            <a:r>
              <a:rPr lang="en-US" altLang="zh-CN" sz="2400" b="0" dirty="0">
                <a:effectLst/>
              </a:rPr>
              <a:t>HZB</a:t>
            </a:r>
            <a:r>
              <a:rPr lang="zh-CN" altLang="en-US" sz="2400" b="0" dirty="0">
                <a:effectLst/>
              </a:rPr>
              <a:t>技术。这个顺序是通过渲染器</a:t>
            </a:r>
            <a:r>
              <a:rPr lang="en-US" altLang="zh-CN" sz="2400" b="0" dirty="0">
                <a:effectLst/>
              </a:rPr>
              <a:t>C++</a:t>
            </a:r>
            <a:r>
              <a:rPr lang="zh-CN" altLang="en-US" sz="2400" b="0" dirty="0">
                <a:effectLst/>
              </a:rPr>
              <a:t>代码的函数调用顺序固定实现的。</a:t>
            </a:r>
            <a:endParaRPr lang="en-US" altLang="zh-CN" sz="24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4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400" b="0" dirty="0">
                <a:effectLst/>
              </a:rPr>
              <a:t>一个</a:t>
            </a:r>
            <a:r>
              <a:rPr lang="en-US" altLang="zh-CN" sz="2400" b="0" dirty="0">
                <a:effectLst/>
              </a:rPr>
              <a:t>primitive</a:t>
            </a:r>
            <a:r>
              <a:rPr lang="zh-CN" altLang="en-US" sz="2400" b="0" dirty="0">
                <a:effectLst/>
              </a:rPr>
              <a:t>可以有若干个</a:t>
            </a:r>
            <a:r>
              <a:rPr lang="en-US" altLang="zh-CN" sz="2400" b="0" dirty="0">
                <a:effectLst/>
              </a:rPr>
              <a:t>elements</a:t>
            </a:r>
            <a:r>
              <a:rPr lang="zh-CN" altLang="en-US" sz="2400" b="0" dirty="0">
                <a:effectLst/>
              </a:rPr>
              <a:t>，可以理解为</a:t>
            </a:r>
            <a:r>
              <a:rPr lang="en-US" altLang="zh-CN" sz="2400" b="0" dirty="0" err="1">
                <a:effectLst/>
              </a:rPr>
              <a:t>submesh</a:t>
            </a:r>
            <a:r>
              <a:rPr lang="zh-CN" altLang="en-US" sz="2400" b="0" dirty="0">
                <a:effectLst/>
              </a:rPr>
              <a:t>，每个</a:t>
            </a:r>
            <a:r>
              <a:rPr lang="en-US" altLang="zh-CN" sz="2400" b="0" dirty="0" err="1">
                <a:effectLst/>
              </a:rPr>
              <a:t>elem</a:t>
            </a:r>
            <a:r>
              <a:rPr lang="zh-CN" altLang="en-US" sz="2400" b="0" dirty="0">
                <a:effectLst/>
              </a:rPr>
              <a:t>可能与不同的</a:t>
            </a:r>
            <a:r>
              <a:rPr lang="en-US" altLang="zh-CN" sz="2400" b="0" dirty="0">
                <a:effectLst/>
              </a:rPr>
              <a:t>pass</a:t>
            </a:r>
            <a:r>
              <a:rPr lang="zh-CN" altLang="en-US" sz="2400" b="0" dirty="0">
                <a:effectLst/>
              </a:rPr>
              <a:t>相关，例如一部分是半透明，一部分不透明。那么也就是说</a:t>
            </a:r>
            <a:r>
              <a:rPr lang="en-US" altLang="zh-CN" sz="2400" b="0" dirty="0" err="1">
                <a:effectLst/>
              </a:rPr>
              <a:t>FPrimitiveViewRelevance</a:t>
            </a:r>
            <a:r>
              <a:rPr lang="zh-CN" altLang="en-US" sz="2400" b="0" dirty="0">
                <a:effectLst/>
              </a:rPr>
              <a:t>是</a:t>
            </a:r>
            <a:r>
              <a:rPr lang="en-US" altLang="zh-CN" sz="2400" b="0" dirty="0">
                <a:effectLst/>
              </a:rPr>
              <a:t>primitive</a:t>
            </a:r>
            <a:r>
              <a:rPr lang="zh-CN" altLang="en-US" sz="2400" b="0" dirty="0">
                <a:effectLst/>
              </a:rPr>
              <a:t>相关性的逻辑或计算的结果，使得</a:t>
            </a:r>
            <a:r>
              <a:rPr lang="en-US" altLang="zh-CN" sz="2400" b="0" dirty="0">
                <a:effectLst/>
              </a:rPr>
              <a:t>primitive</a:t>
            </a:r>
            <a:r>
              <a:rPr lang="zh-CN" altLang="en-US" sz="2400" b="0" dirty="0">
                <a:effectLst/>
              </a:rPr>
              <a:t>直接与若干</a:t>
            </a:r>
            <a:r>
              <a:rPr lang="en-US" altLang="zh-CN" sz="2400" b="0" dirty="0">
                <a:effectLst/>
              </a:rPr>
              <a:t>pass</a:t>
            </a:r>
            <a:r>
              <a:rPr lang="zh-CN" altLang="en-US" sz="2400" b="0" dirty="0">
                <a:effectLst/>
              </a:rPr>
              <a:t>相关，而不是排斥关系。</a:t>
            </a:r>
            <a:endParaRPr lang="en-US" altLang="zh-CN" sz="24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400" b="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dirty="0">
                <a:effectLst/>
              </a:rPr>
              <a:t>静态渲染只能缓存</a:t>
            </a:r>
            <a:r>
              <a:rPr lang="en-US" altLang="zh-CN" dirty="0">
                <a:effectLst/>
              </a:rPr>
              <a:t>view</a:t>
            </a:r>
            <a:r>
              <a:rPr lang="zh-CN" altLang="en-US" dirty="0">
                <a:effectLst/>
              </a:rPr>
              <a:t>无关信息，可以理解为相机无关，因为视图的改变是会引起画面的改变的，相关状态需要联动。</a:t>
            </a: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400" b="0" dirty="0">
              <a:effectLst/>
            </a:endParaRPr>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26</a:t>
            </a:fld>
            <a:endParaRPr lang="zh-CN"/>
          </a:p>
        </p:txBody>
      </p:sp>
    </p:spTree>
    <p:extLst>
      <p:ext uri="{BB962C8B-B14F-4D97-AF65-F5344CB8AC3E}">
        <p14:creationId xmlns:p14="http://schemas.microsoft.com/office/powerpoint/2010/main" val="38313708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函数调用都在</a:t>
            </a:r>
            <a:r>
              <a:rPr lang="en-US" altLang="zh-CN" sz="2000" dirty="0" err="1">
                <a:effectLst/>
              </a:rPr>
              <a:t>GameThread</a:t>
            </a:r>
            <a:r>
              <a:rPr lang="zh-CN" altLang="en-US" sz="2000" dirty="0">
                <a:effectLst/>
              </a:rPr>
              <a:t>发起，通过一个操作叫</a:t>
            </a:r>
            <a:r>
              <a:rPr lang="en-US" altLang="zh-CN" sz="2000" dirty="0">
                <a:effectLst/>
              </a:rPr>
              <a:t>ENQUEUE_RENDER_COMMAND</a:t>
            </a:r>
            <a:r>
              <a:rPr lang="zh-CN" altLang="en-US" sz="2000" dirty="0">
                <a:effectLst/>
              </a:rPr>
              <a:t>。这个宏功能就是把要在渲染线程执行的代码连同数据打包成一个</a:t>
            </a:r>
            <a:r>
              <a:rPr lang="en-US" altLang="zh-CN" sz="2000" dirty="0">
                <a:effectLst/>
              </a:rPr>
              <a:t>task</a:t>
            </a:r>
            <a:r>
              <a:rPr lang="zh-CN" altLang="en-US" sz="2000" dirty="0">
                <a:effectLst/>
              </a:rPr>
              <a:t>，放到渲染线程任务队列里面去，等着渲染线程执行</a:t>
            </a:r>
          </a:p>
          <a:p>
            <a:pPr lvl="0" rtl="0">
              <a:spcBef>
                <a:spcPts val="0"/>
              </a:spcBef>
              <a:buNone/>
            </a:pPr>
            <a:endParaRPr lang="en-US" altLang="zh-CN" sz="2800" dirty="0">
              <a:latin typeface="宋体" panose="02010600030101010101" pitchFamily="2"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游戏线程中可以通过</a:t>
            </a:r>
            <a:r>
              <a:rPr lang="en-US" altLang="zh-CN" sz="2000" dirty="0" err="1">
                <a:effectLst/>
              </a:rPr>
              <a:t>FRenderCommandFence</a:t>
            </a:r>
            <a:r>
              <a:rPr lang="zh-CN" altLang="en-US" sz="2000" dirty="0">
                <a:effectLst/>
              </a:rPr>
              <a:t>来跟踪渲染线程的执行进度。做法是先调用</a:t>
            </a:r>
            <a:r>
              <a:rPr lang="en-US" altLang="zh-CN" sz="2000" dirty="0" err="1">
                <a:effectLst/>
              </a:rPr>
              <a:t>BeginFences</a:t>
            </a:r>
            <a:r>
              <a:rPr lang="zh-CN" altLang="en-US" sz="2000" dirty="0">
                <a:effectLst/>
              </a:rPr>
              <a:t>设置围栏，然后可以调用</a:t>
            </a:r>
            <a:r>
              <a:rPr lang="en-US" altLang="zh-CN" sz="2000" dirty="0">
                <a:effectLst/>
              </a:rPr>
              <a:t>Wait</a:t>
            </a:r>
            <a:r>
              <a:rPr lang="zh-CN" altLang="en-US" sz="2000" dirty="0">
                <a:effectLst/>
              </a:rPr>
              <a:t>来进行阻塞等待。</a:t>
            </a:r>
            <a:r>
              <a:rPr lang="en-US" altLang="zh-CN" sz="2000" dirty="0">
                <a:effectLst/>
              </a:rPr>
              <a:t>fence</a:t>
            </a:r>
            <a:r>
              <a:rPr lang="zh-CN" altLang="en-US" sz="2000" dirty="0">
                <a:effectLst/>
              </a:rPr>
              <a:t>的原理是准备一个空</a:t>
            </a:r>
            <a:r>
              <a:rPr lang="en-US" altLang="zh-CN" sz="2000" dirty="0">
                <a:effectLst/>
              </a:rPr>
              <a:t>task</a:t>
            </a:r>
            <a:r>
              <a:rPr lang="zh-CN" altLang="en-US" sz="2000" dirty="0">
                <a:effectLst/>
              </a:rPr>
              <a:t>放到渲染线程的任务队列，然后</a:t>
            </a:r>
            <a:r>
              <a:rPr lang="en-US" altLang="zh-CN" sz="2000" dirty="0">
                <a:effectLst/>
              </a:rPr>
              <a:t>wait</a:t>
            </a:r>
            <a:r>
              <a:rPr lang="zh-CN" altLang="en-US" sz="2000" dirty="0">
                <a:effectLst/>
              </a:rPr>
              <a:t>就通过轮询的方式等待</a:t>
            </a:r>
            <a:r>
              <a:rPr lang="en-US" altLang="zh-CN" sz="2000" dirty="0">
                <a:effectLst/>
              </a:rPr>
              <a:t>task</a:t>
            </a:r>
            <a:r>
              <a:rPr lang="zh-CN" altLang="en-US" sz="2000" dirty="0">
                <a:effectLst/>
              </a:rPr>
              <a:t>完成的信号</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algn="l"/>
            <a:r>
              <a:rPr lang="zh-CN" altLang="en-US" sz="1600" dirty="0">
                <a:effectLst/>
              </a:rPr>
              <a:t>渲染资源是使用</a:t>
            </a:r>
            <a:r>
              <a:rPr lang="en-US" altLang="zh-CN" sz="1600" dirty="0">
                <a:effectLst/>
              </a:rPr>
              <a:t>GPU</a:t>
            </a:r>
            <a:r>
              <a:rPr lang="zh-CN" altLang="en-US" sz="1600" dirty="0">
                <a:effectLst/>
              </a:rPr>
              <a:t>内存的对象在渲染器中的抽象，无论是什么图形</a:t>
            </a:r>
            <a:r>
              <a:rPr lang="en-US" altLang="zh-CN" sz="1600" dirty="0">
                <a:effectLst/>
              </a:rPr>
              <a:t>API</a:t>
            </a:r>
            <a:r>
              <a:rPr lang="zh-CN" altLang="en-US" sz="1600" dirty="0">
                <a:effectLst/>
              </a:rPr>
              <a:t>，都有</a:t>
            </a:r>
            <a:r>
              <a:rPr lang="en-US" altLang="zh-CN" sz="1600" dirty="0">
                <a:effectLst/>
              </a:rPr>
              <a:t>resource</a:t>
            </a:r>
            <a:r>
              <a:rPr lang="zh-CN" altLang="en-US" sz="1600" dirty="0">
                <a:effectLst/>
              </a:rPr>
              <a:t>概念，使用</a:t>
            </a:r>
            <a:r>
              <a:rPr lang="en-US" altLang="zh-CN" sz="1600" dirty="0">
                <a:effectLst/>
              </a:rPr>
              <a:t>GPU</a:t>
            </a:r>
            <a:r>
              <a:rPr lang="zh-CN" altLang="en-US" sz="1600" dirty="0">
                <a:effectLst/>
              </a:rPr>
              <a:t>专用内存，例如各种</a:t>
            </a:r>
            <a:r>
              <a:rPr lang="en-US" altLang="zh-CN" sz="1600" dirty="0">
                <a:effectLst/>
              </a:rPr>
              <a:t>buffer</a:t>
            </a:r>
            <a:r>
              <a:rPr lang="zh-CN" altLang="en-US" sz="1600" dirty="0">
                <a:effectLst/>
              </a:rPr>
              <a:t>，</a:t>
            </a:r>
            <a:r>
              <a:rPr lang="en-US" altLang="zh-CN" sz="1600" dirty="0">
                <a:effectLst/>
              </a:rPr>
              <a:t>texture</a:t>
            </a:r>
            <a:r>
              <a:rPr lang="zh-CN" altLang="en-US" sz="1600" dirty="0">
                <a:effectLst/>
              </a:rPr>
              <a:t>。</a:t>
            </a:r>
            <a:endParaRPr lang="en-US" altLang="zh-CN" sz="1600" dirty="0">
              <a:effectLst/>
            </a:endParaRPr>
          </a:p>
          <a:p>
            <a:pPr algn="l"/>
            <a:endParaRPr lang="zh-CN" altLang="en-US" sz="1600" dirty="0">
              <a:effectLst/>
            </a:endParaRPr>
          </a:p>
          <a:p>
            <a:pPr algn="l"/>
            <a:r>
              <a:rPr lang="zh-CN" altLang="en-US" sz="1600" dirty="0">
                <a:effectLst/>
              </a:rPr>
              <a:t>这些</a:t>
            </a:r>
            <a:r>
              <a:rPr lang="en-US" altLang="zh-CN" sz="1600" dirty="0">
                <a:effectLst/>
              </a:rPr>
              <a:t>resource</a:t>
            </a:r>
            <a:r>
              <a:rPr lang="zh-CN" altLang="en-US" sz="1600" dirty="0">
                <a:effectLst/>
              </a:rPr>
              <a:t>要在生命周期起始被初始化，在结束时释放占用的内存。</a:t>
            </a:r>
            <a:r>
              <a:rPr lang="en-US" altLang="zh-CN" sz="1600" dirty="0" err="1">
                <a:effectLst/>
              </a:rPr>
              <a:t>FRenderResource</a:t>
            </a:r>
            <a:r>
              <a:rPr lang="zh-CN" altLang="en-US" sz="1600" dirty="0">
                <a:effectLst/>
              </a:rPr>
              <a:t>就提供了这些操作的接口。</a:t>
            </a:r>
            <a:endParaRPr lang="en-US" altLang="zh-CN" sz="1600" dirty="0">
              <a:effectLst/>
            </a:endParaRPr>
          </a:p>
          <a:p>
            <a:pPr algn="l"/>
            <a:endParaRPr lang="zh-CN" altLang="en-US" sz="1600" dirty="0">
              <a:effectLst/>
            </a:endParaRPr>
          </a:p>
          <a:p>
            <a:pPr algn="l"/>
            <a:r>
              <a:rPr lang="zh-CN" altLang="en-US" sz="1600" dirty="0">
                <a:effectLst/>
              </a:rPr>
              <a:t>例如，</a:t>
            </a:r>
            <a:r>
              <a:rPr lang="en-US" altLang="zh-CN" sz="1600" dirty="0" err="1">
                <a:effectLst/>
              </a:rPr>
              <a:t>FRenderResource</a:t>
            </a:r>
            <a:r>
              <a:rPr lang="en-US" altLang="zh-CN" sz="1600" dirty="0">
                <a:effectLst/>
              </a:rPr>
              <a:t>::</a:t>
            </a:r>
            <a:r>
              <a:rPr lang="en-US" altLang="zh-CN" sz="1600" dirty="0" err="1">
                <a:effectLst/>
              </a:rPr>
              <a:t>InitResource</a:t>
            </a:r>
            <a:r>
              <a:rPr lang="zh-CN" altLang="en-US" sz="1600" dirty="0">
                <a:effectLst/>
              </a:rPr>
              <a:t>在渲染线程执行初始化，游戏线程发起则是通过一个</a:t>
            </a:r>
            <a:r>
              <a:rPr lang="en-US" altLang="zh-CN" sz="1600" dirty="0">
                <a:effectLst/>
              </a:rPr>
              <a:t>Helper</a:t>
            </a:r>
            <a:r>
              <a:rPr lang="zh-CN" altLang="en-US" sz="1600" dirty="0">
                <a:effectLst/>
              </a:rPr>
              <a:t>函数，叫</a:t>
            </a:r>
            <a:r>
              <a:rPr lang="en-US" altLang="zh-CN" sz="1600" dirty="0" err="1">
                <a:effectLst/>
              </a:rPr>
              <a:t>BeginInitResource</a:t>
            </a:r>
            <a:r>
              <a:rPr lang="zh-CN" altLang="en-US" sz="1600" dirty="0">
                <a:effectLst/>
              </a:rPr>
              <a:t>，往渲染线程入队一个对</a:t>
            </a:r>
            <a:r>
              <a:rPr lang="en-US" altLang="zh-CN" sz="1600" dirty="0" err="1">
                <a:effectLst/>
              </a:rPr>
              <a:t>InitResource</a:t>
            </a:r>
            <a:r>
              <a:rPr lang="zh-CN" altLang="en-US" sz="1600" dirty="0">
                <a:effectLst/>
              </a:rPr>
              <a:t>的调用。</a:t>
            </a:r>
          </a:p>
          <a:p>
            <a:pPr algn="l"/>
            <a:r>
              <a:rPr lang="en-US" altLang="zh-CN" sz="1600" dirty="0" err="1">
                <a:effectLst/>
              </a:rPr>
              <a:t>BeginInitResource</a:t>
            </a:r>
            <a:r>
              <a:rPr lang="zh-CN" altLang="en-US" sz="1600" dirty="0">
                <a:effectLst/>
              </a:rPr>
              <a:t>的调用常见于资源加载完毕执行</a:t>
            </a:r>
            <a:r>
              <a:rPr lang="en-US" altLang="zh-CN" sz="1600" dirty="0" err="1">
                <a:effectLst/>
              </a:rPr>
              <a:t>PostLoad</a:t>
            </a:r>
            <a:r>
              <a:rPr lang="zh-CN" altLang="en-US" sz="1600" dirty="0">
                <a:effectLst/>
              </a:rPr>
              <a:t>的时候，例如可以翻看</a:t>
            </a:r>
            <a:r>
              <a:rPr lang="en-US" altLang="zh-CN" sz="1600" dirty="0" err="1">
                <a:effectLst/>
              </a:rPr>
              <a:t>UStaticMesh</a:t>
            </a:r>
            <a:r>
              <a:rPr lang="en-US" altLang="zh-CN" sz="1600" dirty="0">
                <a:effectLst/>
              </a:rPr>
              <a:t>::</a:t>
            </a:r>
            <a:r>
              <a:rPr lang="en-US" altLang="zh-CN" sz="1600" dirty="0" err="1">
                <a:effectLst/>
              </a:rPr>
              <a:t>PostLoad</a:t>
            </a:r>
            <a:r>
              <a:rPr lang="zh-CN" altLang="en-US" sz="1600" dirty="0">
                <a:effectLst/>
              </a:rPr>
              <a:t>，可以看到所有</a:t>
            </a:r>
            <a:r>
              <a:rPr lang="en-US" altLang="zh-CN" sz="1600" dirty="0">
                <a:effectLst/>
              </a:rPr>
              <a:t>Buffer</a:t>
            </a:r>
            <a:r>
              <a:rPr lang="zh-CN" altLang="en-US" sz="1600" dirty="0">
                <a:effectLst/>
              </a:rPr>
              <a:t>的初始化流程。</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pPr lvl="0" rtl="0">
              <a:spcBef>
                <a:spcPts val="0"/>
              </a:spcBef>
              <a:buNone/>
            </a:pPr>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27</a:t>
            </a:fld>
            <a:endParaRPr lang="zh-CN"/>
          </a:p>
        </p:txBody>
      </p:sp>
    </p:spTree>
    <p:extLst>
      <p:ext uri="{BB962C8B-B14F-4D97-AF65-F5344CB8AC3E}">
        <p14:creationId xmlns:p14="http://schemas.microsoft.com/office/powerpoint/2010/main" val="12484684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在加入</a:t>
            </a:r>
            <a:r>
              <a:rPr lang="en-US" altLang="zh-CN" sz="2000" dirty="0">
                <a:effectLst/>
              </a:rPr>
              <a:t>RHI</a:t>
            </a:r>
            <a:r>
              <a:rPr lang="zh-CN" altLang="en-US" sz="2000" dirty="0">
                <a:effectLst/>
              </a:rPr>
              <a:t>线程之前，我们知道了，渲染器在渲染线程运行，渲染任务在游戏线程入队，之后被渲染器渲染。</a:t>
            </a:r>
          </a:p>
          <a:p>
            <a:pPr lvl="0" rtl="0">
              <a:spcBef>
                <a:spcPts val="0"/>
              </a:spcBef>
              <a:buNone/>
            </a:pPr>
            <a:endParaRPr lang="en-US" altLang="zh-CN" sz="2800" dirty="0">
              <a:latin typeface="宋体" panose="02010600030101010101" pitchFamily="2"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渲染任务呢，去调用</a:t>
            </a:r>
            <a:r>
              <a:rPr lang="en-US" altLang="zh-CN" sz="2000" dirty="0">
                <a:effectLst/>
              </a:rPr>
              <a:t>RHI</a:t>
            </a:r>
            <a:r>
              <a:rPr lang="zh-CN" altLang="en-US" sz="2000" dirty="0">
                <a:effectLst/>
              </a:rPr>
              <a:t>函数，</a:t>
            </a:r>
            <a:r>
              <a:rPr lang="en-US" altLang="zh-CN" sz="2000" dirty="0">
                <a:effectLst/>
              </a:rPr>
              <a:t>RHI</a:t>
            </a:r>
            <a:r>
              <a:rPr lang="zh-CN" altLang="en-US" sz="2000" dirty="0">
                <a:effectLst/>
              </a:rPr>
              <a:t>抽象图形</a:t>
            </a:r>
            <a:r>
              <a:rPr lang="en-US" altLang="zh-CN" sz="2000" dirty="0">
                <a:effectLst/>
              </a:rPr>
              <a:t>API</a:t>
            </a:r>
            <a:r>
              <a:rPr lang="zh-CN" altLang="en-US" sz="2000" dirty="0">
                <a:effectLst/>
              </a:rPr>
              <a:t>。</a:t>
            </a:r>
          </a:p>
          <a:p>
            <a:pPr lvl="0" rtl="0">
              <a:spcBef>
                <a:spcPts val="0"/>
              </a:spcBef>
              <a:buNone/>
            </a:pPr>
            <a:endParaRPr lang="en-US" altLang="zh-CN" sz="2800" dirty="0">
              <a:latin typeface="宋体" panose="02010600030101010101" pitchFamily="2"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渲染线程执行的任务，除了调用图形</a:t>
            </a:r>
            <a:r>
              <a:rPr lang="en-US" altLang="zh-CN" sz="2000" dirty="0">
                <a:effectLst/>
              </a:rPr>
              <a:t>API</a:t>
            </a:r>
            <a:r>
              <a:rPr lang="zh-CN" altLang="en-US" sz="2000" dirty="0">
                <a:effectLst/>
              </a:rPr>
              <a:t>，其余操作的本质都还是</a:t>
            </a:r>
            <a:r>
              <a:rPr lang="en-US" altLang="zh-CN" sz="2000" dirty="0">
                <a:effectLst/>
              </a:rPr>
              <a:t>CPU</a:t>
            </a:r>
            <a:r>
              <a:rPr lang="zh-CN" altLang="en-US" sz="2000" dirty="0">
                <a:effectLst/>
              </a:rPr>
              <a:t>相关计算。渲染线程在执行图形</a:t>
            </a:r>
            <a:r>
              <a:rPr lang="en-US" altLang="zh-CN" sz="2000" dirty="0">
                <a:effectLst/>
              </a:rPr>
              <a:t>API</a:t>
            </a:r>
            <a:r>
              <a:rPr lang="zh-CN" altLang="en-US" sz="2000" dirty="0">
                <a:effectLst/>
              </a:rPr>
              <a:t>的时候，如果不考虑例如</a:t>
            </a:r>
            <a:r>
              <a:rPr lang="en-US" altLang="zh-CN" sz="2000" dirty="0">
                <a:effectLst/>
              </a:rPr>
              <a:t>dx12</a:t>
            </a:r>
            <a:r>
              <a:rPr lang="zh-CN" altLang="en-US" sz="2000" dirty="0">
                <a:effectLst/>
              </a:rPr>
              <a:t>这种设计上天然具备</a:t>
            </a:r>
            <a:r>
              <a:rPr lang="en-US" altLang="zh-CN" sz="2000" dirty="0" err="1">
                <a:effectLst/>
              </a:rPr>
              <a:t>cpu</a:t>
            </a:r>
            <a:r>
              <a:rPr lang="en-US" altLang="zh-CN" sz="2000" dirty="0">
                <a:effectLst/>
              </a:rPr>
              <a:t>/</a:t>
            </a:r>
            <a:r>
              <a:rPr lang="en-US" altLang="zh-CN" sz="2000" dirty="0" err="1">
                <a:effectLst/>
              </a:rPr>
              <a:t>gpu</a:t>
            </a:r>
            <a:r>
              <a:rPr lang="zh-CN" altLang="en-US" sz="2000" dirty="0">
                <a:effectLst/>
              </a:rPr>
              <a:t>并行性的</a:t>
            </a:r>
            <a:r>
              <a:rPr lang="en-US" altLang="zh-CN" sz="2000" dirty="0" err="1">
                <a:effectLst/>
              </a:rPr>
              <a:t>api</a:t>
            </a:r>
            <a:r>
              <a:rPr lang="zh-CN" altLang="en-US" sz="2000" dirty="0">
                <a:effectLst/>
              </a:rPr>
              <a:t>，对于使用立即模式的</a:t>
            </a:r>
            <a:r>
              <a:rPr lang="en-US" altLang="zh-CN" sz="2000" dirty="0" err="1">
                <a:effectLst/>
              </a:rPr>
              <a:t>gpu</a:t>
            </a:r>
            <a:r>
              <a:rPr lang="zh-CN" altLang="en-US" sz="2000" dirty="0">
                <a:effectLst/>
              </a:rPr>
              <a:t>来讲，</a:t>
            </a:r>
            <a:r>
              <a:rPr lang="en-US" altLang="zh-CN" sz="2000" dirty="0" err="1">
                <a:effectLst/>
              </a:rPr>
              <a:t>cpu</a:t>
            </a:r>
            <a:r>
              <a:rPr lang="zh-CN" altLang="en-US" sz="2000" dirty="0">
                <a:effectLst/>
              </a:rPr>
              <a:t>是要等待</a:t>
            </a:r>
            <a:r>
              <a:rPr lang="en-US" altLang="zh-CN" sz="2000" dirty="0" err="1">
                <a:effectLst/>
              </a:rPr>
              <a:t>gpu</a:t>
            </a:r>
            <a:r>
              <a:rPr lang="zh-CN" altLang="en-US" sz="2000" dirty="0">
                <a:effectLst/>
              </a:rPr>
              <a:t>完成</a:t>
            </a:r>
            <a:r>
              <a:rPr lang="en-US" altLang="zh-CN" sz="2000" dirty="0" err="1">
                <a:effectLst/>
              </a:rPr>
              <a:t>drawcall</a:t>
            </a:r>
            <a:r>
              <a:rPr lang="zh-CN" altLang="en-US" sz="2000" dirty="0">
                <a:effectLst/>
              </a:rPr>
              <a:t>并返回的。从连续两帧之间看，</a:t>
            </a:r>
            <a:r>
              <a:rPr lang="en-US" altLang="zh-CN" sz="2000" dirty="0" err="1">
                <a:effectLst/>
              </a:rPr>
              <a:t>cpu</a:t>
            </a:r>
            <a:r>
              <a:rPr lang="zh-CN" altLang="en-US" sz="2000" dirty="0">
                <a:effectLst/>
              </a:rPr>
              <a:t>和</a:t>
            </a:r>
            <a:r>
              <a:rPr lang="en-US" altLang="zh-CN" sz="2000" dirty="0" err="1">
                <a:effectLst/>
              </a:rPr>
              <a:t>gpu</a:t>
            </a:r>
            <a:r>
              <a:rPr lang="zh-CN" altLang="en-US" sz="2000" dirty="0">
                <a:effectLst/>
              </a:rPr>
              <a:t>都会有一段时间处于空闲状态。</a:t>
            </a:r>
          </a:p>
          <a:p>
            <a:pPr lvl="0" rtl="0">
              <a:spcBef>
                <a:spcPts val="0"/>
              </a:spcBef>
              <a:buNone/>
            </a:pPr>
            <a:endParaRPr lang="en-US" altLang="zh-CN" sz="2800" dirty="0">
              <a:latin typeface="宋体" panose="02010600030101010101" pitchFamily="2"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又引入</a:t>
            </a:r>
            <a:r>
              <a:rPr lang="en-US" altLang="zh-CN" sz="2000" dirty="0">
                <a:effectLst/>
              </a:rPr>
              <a:t>RHI</a:t>
            </a:r>
            <a:r>
              <a:rPr lang="zh-CN" altLang="en-US" sz="2000" dirty="0">
                <a:effectLst/>
              </a:rPr>
              <a:t>线程之后，相对于</a:t>
            </a:r>
            <a:r>
              <a:rPr lang="en-US" altLang="zh-CN" sz="2000" dirty="0">
                <a:effectLst/>
              </a:rPr>
              <a:t>RHI</a:t>
            </a:r>
            <a:r>
              <a:rPr lang="zh-CN" altLang="en-US" sz="2000" dirty="0">
                <a:effectLst/>
              </a:rPr>
              <a:t>线程，把渲染线程变成一个前端样的东西，负责将原先的图形</a:t>
            </a:r>
            <a:r>
              <a:rPr lang="en-US" altLang="zh-CN" sz="2000" dirty="0">
                <a:effectLst/>
              </a:rPr>
              <a:t>API</a:t>
            </a:r>
            <a:r>
              <a:rPr lang="zh-CN" altLang="en-US" sz="2000" dirty="0">
                <a:effectLst/>
              </a:rPr>
              <a:t>调用转换为一种平台无关的软件指令，然后排列到一个软件的命令列表中。这里用软件想要表达的是，它不是真正的类似于</a:t>
            </a:r>
            <a:r>
              <a:rPr lang="en-US" altLang="zh-CN" sz="2000" dirty="0">
                <a:effectLst/>
              </a:rPr>
              <a:t>dx12</a:t>
            </a:r>
            <a:r>
              <a:rPr lang="zh-CN" altLang="en-US" sz="2000" dirty="0">
                <a:effectLst/>
              </a:rPr>
              <a:t>里面的</a:t>
            </a:r>
            <a:r>
              <a:rPr lang="en-US" altLang="zh-CN" sz="2000" dirty="0">
                <a:effectLst/>
              </a:rPr>
              <a:t>command</a:t>
            </a:r>
            <a:r>
              <a:rPr lang="zh-CN" altLang="en-US" sz="2000" dirty="0">
                <a:effectLst/>
              </a:rPr>
              <a:t>和</a:t>
            </a:r>
            <a:r>
              <a:rPr lang="en-US" altLang="zh-CN" sz="2000" dirty="0" err="1">
                <a:effectLst/>
              </a:rPr>
              <a:t>commandlist</a:t>
            </a:r>
            <a:r>
              <a:rPr lang="zh-CN" altLang="en-US" sz="2000" dirty="0">
                <a:effectLst/>
              </a:rPr>
              <a:t>，它是你引擎渲染器中的一个软件设计。</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那么</a:t>
            </a:r>
            <a:r>
              <a:rPr lang="en-US" altLang="zh-CN" sz="1600" dirty="0">
                <a:effectLst/>
              </a:rPr>
              <a:t>RHI</a:t>
            </a:r>
            <a:r>
              <a:rPr lang="zh-CN" altLang="en-US" sz="1600" dirty="0">
                <a:effectLst/>
              </a:rPr>
              <a:t>线程干什么呢。就是作为后端，把渲染线程编码的这些平台无关的软件绘制命令转换为图形</a:t>
            </a:r>
            <a:r>
              <a:rPr lang="en-US" altLang="zh-CN" sz="1600" dirty="0">
                <a:effectLst/>
              </a:rPr>
              <a:t>API</a:t>
            </a:r>
            <a:r>
              <a:rPr lang="zh-CN" altLang="en-US" sz="1600" dirty="0">
                <a:effectLst/>
              </a:rPr>
              <a:t>并执行。</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pPr lvl="0" rtl="0">
              <a:spcBef>
                <a:spcPts val="0"/>
              </a:spcBef>
              <a:buNone/>
            </a:pPr>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28</a:t>
            </a:fld>
            <a:endParaRPr lang="zh-CN"/>
          </a:p>
        </p:txBody>
      </p:sp>
    </p:spTree>
    <p:extLst>
      <p:ext uri="{BB962C8B-B14F-4D97-AF65-F5344CB8AC3E}">
        <p14:creationId xmlns:p14="http://schemas.microsoft.com/office/powerpoint/2010/main" val="4973101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None/>
            </a:pPr>
            <a:r>
              <a:rPr lang="zh-CN" altLang="en-US" sz="2800" dirty="0">
                <a:latin typeface="宋体" panose="02010600030101010101" pitchFamily="2" charset="-122"/>
                <a:cs typeface="宋体" panose="02010600030101010101" pitchFamily="2" charset="-122"/>
              </a:rPr>
              <a:t>每个</a:t>
            </a:r>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29</a:t>
            </a:fld>
            <a:endParaRPr lang="zh-CN"/>
          </a:p>
        </p:txBody>
      </p:sp>
    </p:spTree>
    <p:extLst>
      <p:ext uri="{BB962C8B-B14F-4D97-AF65-F5344CB8AC3E}">
        <p14:creationId xmlns:p14="http://schemas.microsoft.com/office/powerpoint/2010/main" val="3255986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展开来看，我用一些列名词对接下来两个重点内容做了一个分解，我们一个一个部分的来看。</a:t>
            </a:r>
            <a:endParaRPr lang="en-US" altLang="zh-CN" dirty="0"/>
          </a:p>
          <a:p>
            <a:r>
              <a:rPr lang="zh-CN" altLang="en-US" dirty="0"/>
              <a:t>这里面大部分词都不难从字面猜他背后的含义，虚幻</a:t>
            </a:r>
            <a:r>
              <a:rPr lang="en-US" altLang="zh-CN" dirty="0"/>
              <a:t>4</a:t>
            </a:r>
            <a:r>
              <a:rPr lang="zh-CN" altLang="en-US" dirty="0"/>
              <a:t>这里有</a:t>
            </a:r>
            <a:r>
              <a:rPr lang="en-US" altLang="zh-CN" dirty="0"/>
              <a:t>2</a:t>
            </a:r>
            <a:r>
              <a:rPr lang="zh-CN" altLang="en-US" dirty="0"/>
              <a:t>个如果没有接触过的话，可能直接看不懂，就是三大线程和保留模式。</a:t>
            </a:r>
            <a:endParaRPr lang="en-US" altLang="zh-CN" dirty="0"/>
          </a:p>
          <a:p>
            <a:r>
              <a:rPr lang="zh-CN" altLang="en-US" dirty="0"/>
              <a:t>三大线程指的是</a:t>
            </a:r>
            <a:r>
              <a:rPr lang="en-US" altLang="zh-CN" dirty="0"/>
              <a:t>Game</a:t>
            </a:r>
            <a:r>
              <a:rPr lang="zh-CN" altLang="en-US" dirty="0"/>
              <a:t>、</a:t>
            </a:r>
            <a:r>
              <a:rPr lang="en-US" altLang="zh-CN" dirty="0"/>
              <a:t>Render</a:t>
            </a:r>
            <a:r>
              <a:rPr lang="zh-CN" altLang="en-US" dirty="0"/>
              <a:t>、</a:t>
            </a:r>
            <a:r>
              <a:rPr lang="en-US" altLang="zh-CN" dirty="0"/>
              <a:t>RHI</a:t>
            </a:r>
            <a:r>
              <a:rPr lang="zh-CN" altLang="en-US" dirty="0"/>
              <a:t>，即游戏线程、渲染线程、</a:t>
            </a:r>
            <a:r>
              <a:rPr lang="en-US" altLang="zh-CN" dirty="0"/>
              <a:t>RHI</a:t>
            </a:r>
            <a:r>
              <a:rPr lang="zh-CN" altLang="en-US" dirty="0"/>
              <a:t>线程，保留模式，官方的用词是</a:t>
            </a:r>
            <a:r>
              <a:rPr lang="en-US" altLang="zh-CN" dirty="0"/>
              <a:t>retained</a:t>
            </a:r>
            <a:r>
              <a:rPr lang="zh-CN" altLang="en-US" dirty="0"/>
              <a:t>，保留或者维持的意思，放到虚幻里面理解就是持续保有哪些出生之后就不发生变化的东西，为得是不让性能为冗余的操作买单。后面我们都会更具体的介绍。</a:t>
            </a:r>
            <a:endParaRPr lang="en-US" altLang="zh-CN" dirty="0"/>
          </a:p>
        </p:txBody>
      </p:sp>
      <p:sp>
        <p:nvSpPr>
          <p:cNvPr id="4" name="Slide Number Placeholder 3"/>
          <p:cNvSpPr>
            <a:spLocks noGrp="1"/>
          </p:cNvSpPr>
          <p:nvPr>
            <p:ph type="sldNum" sz="quarter" idx="10"/>
          </p:nvPr>
        </p:nvSpPr>
        <p:spPr/>
        <p:txBody>
          <a:bodyPr/>
          <a:lstStyle/>
          <a:p>
            <a:fld id="{E9F17BB9-9CDD-491A-BF82-5D6AFE00870E}" type="slidenum">
              <a:rPr lang="en-US" smtClean="0"/>
              <a:t>3</a:t>
            </a:fld>
            <a:endParaRPr lang="zh-CN"/>
          </a:p>
        </p:txBody>
      </p:sp>
    </p:spTree>
    <p:extLst>
      <p:ext uri="{BB962C8B-B14F-4D97-AF65-F5344CB8AC3E}">
        <p14:creationId xmlns:p14="http://schemas.microsoft.com/office/powerpoint/2010/main" val="39836663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None/>
            </a:pPr>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30</a:t>
            </a:fld>
            <a:endParaRPr lang="zh-CN"/>
          </a:p>
        </p:txBody>
      </p:sp>
    </p:spTree>
    <p:extLst>
      <p:ext uri="{BB962C8B-B14F-4D97-AF65-F5344CB8AC3E}">
        <p14:creationId xmlns:p14="http://schemas.microsoft.com/office/powerpoint/2010/main" val="29656617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None/>
            </a:pPr>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31</a:t>
            </a:fld>
            <a:endParaRPr lang="zh-CN"/>
          </a:p>
        </p:txBody>
      </p:sp>
    </p:spTree>
    <p:extLst>
      <p:ext uri="{BB962C8B-B14F-4D97-AF65-F5344CB8AC3E}">
        <p14:creationId xmlns:p14="http://schemas.microsoft.com/office/powerpoint/2010/main" val="27094063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None/>
            </a:pPr>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32</a:t>
            </a:fld>
            <a:endParaRPr lang="zh-CN"/>
          </a:p>
        </p:txBody>
      </p:sp>
    </p:spTree>
    <p:extLst>
      <p:ext uri="{BB962C8B-B14F-4D97-AF65-F5344CB8AC3E}">
        <p14:creationId xmlns:p14="http://schemas.microsoft.com/office/powerpoint/2010/main" val="5009695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zh-CN" altLang="en-US" sz="2000" dirty="0">
                <a:effectLst/>
              </a:rPr>
              <a:t>虚幻引擎的绘制管线经历了从立即模式到保留模式的一个演变，从</a:t>
            </a:r>
            <a:r>
              <a:rPr lang="en-US" altLang="zh-CN" sz="2000" dirty="0">
                <a:effectLst/>
              </a:rPr>
              <a:t>4.22</a:t>
            </a:r>
            <a:r>
              <a:rPr lang="zh-CN" altLang="en-US" sz="2000" dirty="0">
                <a:effectLst/>
              </a:rPr>
              <a:t>开始为保留模式。保留模式的意思是绘制调用可以预先准备好，而不是在每帧中构建。</a:t>
            </a:r>
          </a:p>
          <a:p>
            <a:pPr algn="l"/>
            <a:r>
              <a:rPr lang="zh-CN" altLang="en-US" sz="2000" dirty="0">
                <a:effectLst/>
              </a:rPr>
              <a:t>这一改变是为了支持</a:t>
            </a:r>
            <a:r>
              <a:rPr lang="en-US" altLang="zh-CN" sz="2000" dirty="0">
                <a:effectLst/>
              </a:rPr>
              <a:t>DXR</a:t>
            </a:r>
            <a:r>
              <a:rPr lang="zh-CN" altLang="en-US" sz="2000" dirty="0">
                <a:effectLst/>
              </a:rPr>
              <a:t>和</a:t>
            </a:r>
            <a:r>
              <a:rPr lang="en-US" altLang="zh-CN" sz="2000" dirty="0" err="1">
                <a:effectLst/>
              </a:rPr>
              <a:t>GPUDriven</a:t>
            </a:r>
            <a:r>
              <a:rPr lang="zh-CN" altLang="en-US" sz="2000" dirty="0">
                <a:effectLst/>
              </a:rPr>
              <a:t>。</a:t>
            </a:r>
          </a:p>
          <a:p>
            <a:pPr algn="l"/>
            <a:r>
              <a:rPr lang="zh-CN" altLang="en-US" sz="2000" dirty="0">
                <a:effectLst/>
              </a:rPr>
              <a:t>保留模式利用了静态网格很少改变的特性，实现跨帧重用，从而实现了更激进的缓存能力和动态合批。</a:t>
            </a:r>
          </a:p>
          <a:p>
            <a:pPr lvl="0" rtl="0">
              <a:spcBef>
                <a:spcPts val="0"/>
              </a:spcBef>
              <a:buNone/>
            </a:pPr>
            <a:endParaRPr lang="en-US" altLang="zh-CN" sz="2800" dirty="0">
              <a:latin typeface="宋体" panose="02010600030101010101" pitchFamily="2" charset="-122"/>
              <a:cs typeface="宋体" panose="02010600030101010101" pitchFamily="2" charset="-122"/>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dirty="0" err="1">
                <a:effectLst/>
              </a:rPr>
              <a:t>FPrimitiveSceneProxy</a:t>
            </a:r>
            <a:r>
              <a:rPr lang="zh-CN" altLang="en-US" sz="2000" dirty="0">
                <a:effectLst/>
              </a:rPr>
              <a:t>负责通过对</a:t>
            </a:r>
            <a:r>
              <a:rPr lang="en-US" altLang="zh-CN" sz="2000" dirty="0" err="1">
                <a:effectLst/>
              </a:rPr>
              <a:t>GetDynamicMeshElements</a:t>
            </a:r>
            <a:r>
              <a:rPr lang="zh-CN" altLang="en-US" sz="2000" dirty="0">
                <a:effectLst/>
              </a:rPr>
              <a:t>和</a:t>
            </a:r>
            <a:r>
              <a:rPr lang="en-US" altLang="zh-CN" sz="2000" dirty="0" err="1">
                <a:effectLst/>
              </a:rPr>
              <a:t>DrawStaticElements</a:t>
            </a:r>
            <a:r>
              <a:rPr lang="zh-CN" altLang="en-US" sz="2000" dirty="0">
                <a:effectLst/>
              </a:rPr>
              <a:t>的回调将</a:t>
            </a:r>
            <a:r>
              <a:rPr lang="en-US" altLang="zh-CN" sz="2000" dirty="0" err="1">
                <a:effectLst/>
              </a:rPr>
              <a:t>FMeshBatch</a:t>
            </a:r>
            <a:r>
              <a:rPr lang="zh-CN" altLang="en-US" sz="2000" dirty="0">
                <a:effectLst/>
              </a:rPr>
              <a:t>提交到渲染器。</a:t>
            </a: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dirty="0" err="1">
                <a:effectLst/>
              </a:rPr>
              <a:t>FMeshBatch</a:t>
            </a:r>
            <a:r>
              <a:rPr lang="zh-CN" altLang="en-US" sz="2000" dirty="0">
                <a:effectLst/>
              </a:rPr>
              <a:t>将</a:t>
            </a:r>
            <a:r>
              <a:rPr lang="en-US" altLang="zh-CN" sz="2000" dirty="0" err="1">
                <a:effectLst/>
              </a:rPr>
              <a:t>SceneProxy</a:t>
            </a:r>
            <a:r>
              <a:rPr lang="zh-CN" altLang="en-US" sz="2000" dirty="0">
                <a:effectLst/>
              </a:rPr>
              <a:t>的实现与</a:t>
            </a:r>
            <a:r>
              <a:rPr lang="en-US" altLang="zh-CN" sz="2000" dirty="0">
                <a:effectLst/>
              </a:rPr>
              <a:t>Pass</a:t>
            </a:r>
            <a:r>
              <a:rPr lang="zh-CN" altLang="en-US" sz="2000" dirty="0">
                <a:effectLst/>
              </a:rPr>
              <a:t>解耦。包含</a:t>
            </a:r>
            <a:r>
              <a:rPr lang="en-US" altLang="zh-CN" sz="2000" dirty="0">
                <a:effectLst/>
              </a:rPr>
              <a:t>pass</a:t>
            </a:r>
            <a:r>
              <a:rPr lang="zh-CN" altLang="en-US" sz="2000" dirty="0">
                <a:effectLst/>
              </a:rPr>
              <a:t>计算</a:t>
            </a:r>
            <a:r>
              <a:rPr lang="en-US" altLang="zh-CN" sz="2000" dirty="0">
                <a:effectLst/>
              </a:rPr>
              <a:t>shader binding</a:t>
            </a:r>
            <a:r>
              <a:rPr lang="zh-CN" altLang="en-US" sz="2000" dirty="0">
                <a:effectLst/>
              </a:rPr>
              <a:t>和</a:t>
            </a:r>
            <a:r>
              <a:rPr lang="en-US" altLang="zh-CN" sz="2000" dirty="0">
                <a:effectLst/>
              </a:rPr>
              <a:t>render state</a:t>
            </a:r>
            <a:r>
              <a:rPr lang="zh-CN" altLang="en-US" sz="2000" dirty="0">
                <a:effectLst/>
              </a:rPr>
              <a:t>所需的所有信息，所以</a:t>
            </a:r>
            <a:r>
              <a:rPr lang="en-US" altLang="zh-CN" sz="2000" dirty="0">
                <a:effectLst/>
              </a:rPr>
              <a:t>proxy</a:t>
            </a:r>
            <a:r>
              <a:rPr lang="zh-CN" altLang="en-US" sz="2000" dirty="0">
                <a:effectLst/>
              </a:rPr>
              <a:t>是不用知道它要在哪个</a:t>
            </a:r>
            <a:r>
              <a:rPr lang="en-US" altLang="zh-CN" sz="2000" dirty="0">
                <a:effectLst/>
              </a:rPr>
              <a:t>pass</a:t>
            </a:r>
            <a:r>
              <a:rPr lang="zh-CN" altLang="en-US" sz="2000" dirty="0">
                <a:effectLst/>
              </a:rPr>
              <a:t>中渲染的。</a:t>
            </a: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下一步是将</a:t>
            </a:r>
            <a:r>
              <a:rPr lang="en-US" altLang="zh-CN" sz="2000" dirty="0" err="1">
                <a:effectLst/>
              </a:rPr>
              <a:t>FMeshBatch</a:t>
            </a:r>
            <a:r>
              <a:rPr lang="zh-CN" altLang="en-US" sz="2000" dirty="0">
                <a:effectLst/>
              </a:rPr>
              <a:t>转换为特定</a:t>
            </a:r>
            <a:r>
              <a:rPr lang="en-US" altLang="zh-CN" sz="2000" dirty="0">
                <a:effectLst/>
              </a:rPr>
              <a:t>pass</a:t>
            </a:r>
            <a:r>
              <a:rPr lang="zh-CN" altLang="en-US" sz="2000" dirty="0">
                <a:effectLst/>
              </a:rPr>
              <a:t>上的</a:t>
            </a:r>
            <a:r>
              <a:rPr lang="en-US" altLang="zh-CN" sz="2000" dirty="0" err="1">
                <a:effectLst/>
              </a:rPr>
              <a:t>FMeshDrawCommand</a:t>
            </a:r>
            <a:r>
              <a:rPr lang="en-US" altLang="zh-CN" sz="2000" dirty="0">
                <a:effectLst/>
              </a:rPr>
              <a:t>.</a:t>
            </a:r>
          </a:p>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dirty="0" err="1">
                <a:effectLst/>
              </a:rPr>
              <a:t>FMeshDrawCommand</a:t>
            </a:r>
            <a:r>
              <a:rPr lang="zh-CN" altLang="en-US" sz="2000" dirty="0">
                <a:effectLst/>
              </a:rPr>
              <a:t>是介于</a:t>
            </a:r>
            <a:r>
              <a:rPr lang="en-US" altLang="zh-CN" sz="2000" dirty="0" err="1">
                <a:effectLst/>
              </a:rPr>
              <a:t>FMeshBatch</a:t>
            </a:r>
            <a:r>
              <a:rPr lang="zh-CN" altLang="en-US" sz="2000" dirty="0">
                <a:effectLst/>
              </a:rPr>
              <a:t>和</a:t>
            </a:r>
            <a:r>
              <a:rPr lang="en-US" altLang="zh-CN" sz="2000" dirty="0">
                <a:effectLst/>
              </a:rPr>
              <a:t>RHI</a:t>
            </a:r>
            <a:r>
              <a:rPr lang="zh-CN" altLang="en-US" sz="2000" dirty="0">
                <a:effectLst/>
              </a:rPr>
              <a:t>之间的接口。保存了</a:t>
            </a:r>
            <a:r>
              <a:rPr lang="en-US" altLang="zh-CN" sz="2000" dirty="0">
                <a:effectLst/>
              </a:rPr>
              <a:t>RHI</a:t>
            </a:r>
            <a:r>
              <a:rPr lang="zh-CN" altLang="en-US" sz="2000" dirty="0">
                <a:effectLst/>
              </a:rPr>
              <a:t>绘制一个网格所需要的所有信息，是一个无状态的绘制信息的描述。</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600" dirty="0">
                <a:effectLst/>
              </a:rPr>
              <a:t>这些信息包括：要使用的</a:t>
            </a:r>
            <a:r>
              <a:rPr lang="en-US" altLang="zh-CN" sz="1600" dirty="0">
                <a:effectLst/>
              </a:rPr>
              <a:t>shader</a:t>
            </a:r>
            <a:r>
              <a:rPr lang="zh-CN" altLang="en-US" sz="1600" dirty="0">
                <a:effectLst/>
              </a:rPr>
              <a:t>；要绑定的资源；参数。</a:t>
            </a:r>
            <a:r>
              <a:rPr lang="zh-CN" altLang="en-US" sz="1200" dirty="0">
                <a:effectLst/>
              </a:rPr>
              <a:t>有了这些信息，可以在</a:t>
            </a:r>
            <a:r>
              <a:rPr lang="en-US" altLang="zh-CN" sz="1200" dirty="0">
                <a:effectLst/>
              </a:rPr>
              <a:t>RHI</a:t>
            </a:r>
            <a:r>
              <a:rPr lang="zh-CN" altLang="en-US" sz="1200" dirty="0">
                <a:effectLst/>
              </a:rPr>
              <a:t>层实现缓存和合批。</a:t>
            </a: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1200" dirty="0">
                <a:effectLst/>
              </a:rPr>
              <a:t>最后，</a:t>
            </a:r>
            <a:r>
              <a:rPr lang="en-US" altLang="zh-CN" sz="1200" dirty="0" err="1">
                <a:effectLst/>
              </a:rPr>
              <a:t>FMeshDrawCommand</a:t>
            </a:r>
            <a:r>
              <a:rPr lang="zh-CN" altLang="en-US" sz="1200" dirty="0">
                <a:effectLst/>
              </a:rPr>
              <a:t>也得先转换为</a:t>
            </a:r>
            <a:r>
              <a:rPr lang="en-US" altLang="zh-CN" sz="1200" dirty="0" err="1">
                <a:effectLst/>
              </a:rPr>
              <a:t>RHICommand</a:t>
            </a:r>
            <a:r>
              <a:rPr lang="zh-CN" altLang="en-US" sz="1200" dirty="0">
                <a:effectLst/>
              </a:rPr>
              <a:t>。</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16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pPr lvl="0" rtl="0">
              <a:spcBef>
                <a:spcPts val="0"/>
              </a:spcBef>
              <a:buNone/>
            </a:pPr>
            <a:endParaRPr lang="en-US" altLang="zh-CN" sz="2800" dirty="0">
              <a:latin typeface="宋体" panose="02010600030101010101" pitchFamily="2" charset="-122"/>
              <a:cs typeface="宋体" panose="02010600030101010101" pitchFamily="2" charset="-122"/>
            </a:endParaRPr>
          </a:p>
          <a:p>
            <a:pPr lvl="0" rtl="0">
              <a:spcBef>
                <a:spcPts val="0"/>
              </a:spcBef>
              <a:buNone/>
            </a:pPr>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33</a:t>
            </a:fld>
            <a:endParaRPr lang="zh-CN"/>
          </a:p>
        </p:txBody>
      </p:sp>
    </p:spTree>
    <p:extLst>
      <p:ext uri="{BB962C8B-B14F-4D97-AF65-F5344CB8AC3E}">
        <p14:creationId xmlns:p14="http://schemas.microsoft.com/office/powerpoint/2010/main" val="9847294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altLang="zh-CN" sz="2000" dirty="0" err="1">
                <a:effectLst/>
              </a:rPr>
              <a:t>FPrimitiveSceneProxy</a:t>
            </a:r>
            <a:r>
              <a:rPr lang="zh-CN" altLang="en-US" sz="2000" dirty="0">
                <a:effectLst/>
              </a:rPr>
              <a:t>通过两种方式生成</a:t>
            </a:r>
            <a:r>
              <a:rPr lang="en-US" altLang="zh-CN" sz="2000" dirty="0" err="1">
                <a:effectLst/>
              </a:rPr>
              <a:t>FMeshBatch</a:t>
            </a:r>
            <a:r>
              <a:rPr lang="zh-CN" altLang="en-US" sz="2000" dirty="0">
                <a:effectLst/>
              </a:rPr>
              <a:t>，分别是可缓存的和动态的。</a:t>
            </a:r>
            <a:r>
              <a:rPr lang="en-US" altLang="zh-CN" sz="2000" dirty="0">
                <a:effectLst/>
              </a:rPr>
              <a:t>Proxy</a:t>
            </a:r>
            <a:r>
              <a:rPr lang="zh-CN" altLang="en-US" sz="2000" dirty="0">
                <a:effectLst/>
              </a:rPr>
              <a:t>有一个</a:t>
            </a:r>
            <a:r>
              <a:rPr lang="en-US" altLang="zh-CN" sz="2000" dirty="0" err="1">
                <a:effectLst/>
              </a:rPr>
              <a:t>GetViewRelevance</a:t>
            </a:r>
            <a:r>
              <a:rPr lang="zh-CN" altLang="en-US" sz="2000" dirty="0">
                <a:effectLst/>
              </a:rPr>
              <a:t>函数来判定是哪种方式。</a:t>
            </a: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可缓存的</a:t>
            </a:r>
            <a:r>
              <a:rPr lang="en-US" altLang="zh-CN" sz="2000" dirty="0" err="1">
                <a:effectLst/>
              </a:rPr>
              <a:t>FMeshBatch</a:t>
            </a:r>
            <a:r>
              <a:rPr lang="zh-CN" altLang="en-US" sz="2000" dirty="0">
                <a:effectLst/>
              </a:rPr>
              <a:t>通过</a:t>
            </a:r>
            <a:r>
              <a:rPr lang="en-US" altLang="zh-CN" sz="2000" dirty="0" err="1">
                <a:effectLst/>
              </a:rPr>
              <a:t>DrawStaticElements</a:t>
            </a:r>
            <a:r>
              <a:rPr lang="zh-CN" altLang="en-US" sz="2000" dirty="0">
                <a:effectLst/>
              </a:rPr>
              <a:t>生成，</a:t>
            </a:r>
            <a:r>
              <a:rPr lang="en-US" altLang="zh-CN" sz="2000" dirty="0" err="1">
                <a:effectLst/>
              </a:rPr>
              <a:t>FMeshBatch</a:t>
            </a:r>
            <a:r>
              <a:rPr lang="zh-CN" altLang="en-US" sz="2000" dirty="0">
                <a:effectLst/>
              </a:rPr>
              <a:t>就在每帧中复用。</a:t>
            </a:r>
            <a:r>
              <a:rPr lang="en-US" altLang="zh-CN" sz="2000" dirty="0">
                <a:effectLst/>
              </a:rPr>
              <a:t>proxy</a:t>
            </a:r>
            <a:r>
              <a:rPr lang="zh-CN" altLang="en-US" sz="2000" dirty="0">
                <a:effectLst/>
              </a:rPr>
              <a:t>加入</a:t>
            </a:r>
            <a:r>
              <a:rPr lang="en-US" altLang="zh-CN" sz="2000" dirty="0">
                <a:effectLst/>
              </a:rPr>
              <a:t>scene</a:t>
            </a:r>
            <a:r>
              <a:rPr lang="zh-CN" altLang="en-US" sz="2000" dirty="0">
                <a:effectLst/>
              </a:rPr>
              <a:t>的时候，</a:t>
            </a:r>
            <a:r>
              <a:rPr lang="en-US" altLang="zh-CN" sz="2000" dirty="0" err="1">
                <a:effectLst/>
              </a:rPr>
              <a:t>DrawStaticElements</a:t>
            </a:r>
            <a:r>
              <a:rPr lang="zh-CN" altLang="en-US" sz="2000" dirty="0">
                <a:effectLst/>
              </a:rPr>
              <a:t>被执行。存储位置是</a:t>
            </a:r>
            <a:r>
              <a:rPr lang="en-US" altLang="zh-CN" sz="2000" dirty="0" err="1">
                <a:effectLst/>
              </a:rPr>
              <a:t>FPrimitiveSceneInfo</a:t>
            </a:r>
            <a:r>
              <a:rPr lang="zh-CN" altLang="en-US" sz="2000" dirty="0">
                <a:effectLst/>
              </a:rPr>
              <a:t>中的</a:t>
            </a:r>
            <a:r>
              <a:rPr lang="en-US" altLang="zh-CN" sz="2000" dirty="0" err="1">
                <a:effectLst/>
              </a:rPr>
              <a:t>StaticMeshes</a:t>
            </a:r>
            <a:r>
              <a:rPr lang="zh-CN" altLang="en-US" sz="2000" dirty="0">
                <a:effectLst/>
              </a:rPr>
              <a:t>数组</a:t>
            </a:r>
          </a:p>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000" dirty="0">
                <a:effectLst/>
              </a:rPr>
              <a:t>而动态方式就是每帧重新生成</a:t>
            </a:r>
            <a:r>
              <a:rPr lang="en-US" altLang="zh-CN" sz="2000" dirty="0" err="1">
                <a:effectLst/>
              </a:rPr>
              <a:t>FMeshBatch</a:t>
            </a:r>
            <a:r>
              <a:rPr lang="zh-CN" altLang="en-US" sz="2000" dirty="0">
                <a:effectLst/>
              </a:rPr>
              <a:t>，对于每帧变化的内容采用这个方式，例如粒子。相关函数是</a:t>
            </a:r>
            <a:r>
              <a:rPr lang="en-US" altLang="zh-CN" sz="2000" dirty="0" err="1">
                <a:effectLst/>
              </a:rPr>
              <a:t>GetDynamicMeshElements</a:t>
            </a:r>
            <a:r>
              <a:rPr lang="zh-CN" altLang="en-US" sz="2000" dirty="0">
                <a:effectLst/>
              </a:rPr>
              <a:t>，执行的位置位于</a:t>
            </a:r>
            <a:r>
              <a:rPr lang="en-US" altLang="zh-CN" sz="2000" dirty="0" err="1">
                <a:effectLst/>
              </a:rPr>
              <a:t>InitView</a:t>
            </a:r>
            <a:r>
              <a:rPr lang="zh-CN" altLang="en-US" sz="2000" dirty="0">
                <a:effectLst/>
              </a:rPr>
              <a:t>中，创建的</a:t>
            </a:r>
            <a:r>
              <a:rPr lang="en-US" altLang="zh-CN" sz="2000" dirty="0" err="1">
                <a:effectLst/>
              </a:rPr>
              <a:t>FMeshBatch</a:t>
            </a:r>
            <a:r>
              <a:rPr lang="zh-CN" altLang="en-US" sz="2000" dirty="0">
                <a:effectLst/>
              </a:rPr>
              <a:t>都是临时的。</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algn="l"/>
            <a:r>
              <a:rPr lang="zh-CN" altLang="en-US" sz="1600" dirty="0">
                <a:effectLst/>
              </a:rPr>
              <a:t>特定</a:t>
            </a:r>
            <a:r>
              <a:rPr lang="en-US" altLang="zh-CN" sz="1600" dirty="0">
                <a:effectLst/>
              </a:rPr>
              <a:t>pass</a:t>
            </a:r>
            <a:r>
              <a:rPr lang="zh-CN" altLang="en-US" sz="1600" dirty="0">
                <a:effectLst/>
              </a:rPr>
              <a:t>有一个继承自</a:t>
            </a:r>
            <a:r>
              <a:rPr lang="en-US" altLang="zh-CN" sz="1600" dirty="0" err="1">
                <a:effectLst/>
              </a:rPr>
              <a:t>FMeshPassProcessor</a:t>
            </a:r>
            <a:r>
              <a:rPr lang="zh-CN" altLang="en-US" sz="1600" dirty="0">
                <a:effectLst/>
              </a:rPr>
              <a:t>的子类专门负责为这个</a:t>
            </a:r>
            <a:r>
              <a:rPr lang="en-US" altLang="zh-CN" sz="1600" dirty="0">
                <a:effectLst/>
              </a:rPr>
              <a:t>pass</a:t>
            </a:r>
            <a:r>
              <a:rPr lang="zh-CN" altLang="en-US" sz="1600" dirty="0">
                <a:effectLst/>
              </a:rPr>
              <a:t>将</a:t>
            </a:r>
            <a:r>
              <a:rPr lang="en-US" altLang="zh-CN" sz="1600" dirty="0" err="1">
                <a:effectLst/>
              </a:rPr>
              <a:t>FMeshBatch</a:t>
            </a:r>
            <a:r>
              <a:rPr lang="zh-CN" altLang="en-US" sz="1600" dirty="0">
                <a:effectLst/>
              </a:rPr>
              <a:t>转换成</a:t>
            </a:r>
            <a:r>
              <a:rPr lang="en-US" altLang="zh-CN" sz="1600" dirty="0" err="1">
                <a:effectLst/>
              </a:rPr>
              <a:t>MeshDrawCommand</a:t>
            </a:r>
            <a:r>
              <a:rPr lang="zh-CN" altLang="en-US" sz="1600" dirty="0">
                <a:effectLst/>
              </a:rPr>
              <a:t>。</a:t>
            </a:r>
          </a:p>
          <a:p>
            <a:pPr algn="l"/>
            <a:r>
              <a:rPr lang="zh-CN" altLang="en-US" sz="1600" dirty="0">
                <a:effectLst/>
              </a:rPr>
              <a:t>选</a:t>
            </a:r>
            <a:r>
              <a:rPr lang="en-US" altLang="zh-CN" sz="1600" dirty="0">
                <a:effectLst/>
              </a:rPr>
              <a:t>shader</a:t>
            </a:r>
            <a:r>
              <a:rPr lang="zh-CN" altLang="en-US" sz="1600" dirty="0">
                <a:effectLst/>
              </a:rPr>
              <a:t>和收集</a:t>
            </a:r>
            <a:r>
              <a:rPr lang="en-US" altLang="zh-CN" sz="1600" dirty="0">
                <a:effectLst/>
              </a:rPr>
              <a:t>shader bindings</a:t>
            </a:r>
            <a:r>
              <a:rPr lang="zh-CN" altLang="en-US" sz="1600" dirty="0">
                <a:effectLst/>
              </a:rPr>
              <a:t>都在这个过程中完成。</a:t>
            </a:r>
          </a:p>
          <a:p>
            <a:pPr marL="0" marR="0" lvl="0" indent="0" algn="l" defTabSz="1828800" rtl="0" eaLnBrk="1" fontAlgn="auto" latinLnBrk="0" hangingPunct="1">
              <a:lnSpc>
                <a:spcPct val="100000"/>
              </a:lnSpc>
              <a:spcBef>
                <a:spcPts val="0"/>
              </a:spcBef>
              <a:spcAft>
                <a:spcPts val="0"/>
              </a:spcAft>
              <a:buClrTx/>
              <a:buSzTx/>
              <a:buFontTx/>
              <a:buNone/>
              <a:tabLst/>
              <a:defRPr/>
            </a:pPr>
            <a:endParaRPr lang="zh-CN" altLang="en-US" sz="2000" dirty="0">
              <a:effectLst/>
            </a:endParaRPr>
          </a:p>
          <a:p>
            <a:pPr lvl="0" rtl="0">
              <a:spcBef>
                <a:spcPts val="0"/>
              </a:spcBef>
              <a:buNone/>
            </a:pPr>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34</a:t>
            </a:fld>
            <a:endParaRPr lang="zh-CN"/>
          </a:p>
        </p:txBody>
      </p:sp>
    </p:spTree>
    <p:extLst>
      <p:ext uri="{BB962C8B-B14F-4D97-AF65-F5344CB8AC3E}">
        <p14:creationId xmlns:p14="http://schemas.microsoft.com/office/powerpoint/2010/main" val="12136044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zh-CN" altLang="en-US" sz="2000" dirty="0">
                <a:effectLst/>
              </a:rPr>
              <a:t>比</a:t>
            </a:r>
            <a:r>
              <a:rPr lang="en-US" altLang="zh-CN" sz="2000" dirty="0" err="1">
                <a:effectLst/>
              </a:rPr>
              <a:t>CachedMeshBatch</a:t>
            </a:r>
            <a:r>
              <a:rPr lang="zh-CN" altLang="en-US" sz="2000" dirty="0">
                <a:effectLst/>
              </a:rPr>
              <a:t>更激进一层。同样，也是再</a:t>
            </a:r>
            <a:r>
              <a:rPr lang="en-US" altLang="zh-CN" sz="2000" dirty="0" err="1">
                <a:effectLst/>
              </a:rPr>
              <a:t>FPrimitiveSceneInfo</a:t>
            </a:r>
            <a:r>
              <a:rPr lang="en-US" altLang="zh-CN" sz="2000" dirty="0">
                <a:effectLst/>
              </a:rPr>
              <a:t>::</a:t>
            </a:r>
            <a:r>
              <a:rPr lang="en-US" altLang="zh-CN" sz="2000" dirty="0" err="1">
                <a:effectLst/>
              </a:rPr>
              <a:t>AddToScene</a:t>
            </a:r>
            <a:r>
              <a:rPr lang="zh-CN" altLang="en-US" sz="2000" dirty="0">
                <a:effectLst/>
              </a:rPr>
              <a:t>的时候一步到位，具体执行是在</a:t>
            </a:r>
            <a:r>
              <a:rPr lang="en-US" altLang="zh-CN" sz="2000" dirty="0" err="1">
                <a:effectLst/>
              </a:rPr>
              <a:t>CacheMeshDrawCommands</a:t>
            </a:r>
            <a:r>
              <a:rPr lang="zh-CN" altLang="en-US" sz="2000" dirty="0">
                <a:effectLst/>
              </a:rPr>
              <a:t>里面。</a:t>
            </a:r>
          </a:p>
          <a:p>
            <a:pPr algn="l"/>
            <a:r>
              <a:rPr lang="zh-CN" altLang="en-US" sz="2000" dirty="0">
                <a:effectLst/>
              </a:rPr>
              <a:t>性能是最好的状态，因为每帧就直接把</a:t>
            </a:r>
            <a:r>
              <a:rPr lang="en-US" altLang="zh-CN" sz="2000" dirty="0">
                <a:effectLst/>
              </a:rPr>
              <a:t>cached mesh draw commands</a:t>
            </a:r>
            <a:r>
              <a:rPr lang="zh-CN" altLang="en-US" sz="2000" dirty="0">
                <a:effectLst/>
              </a:rPr>
              <a:t>遍历渲染一遍就完了，当然可见性还是得算的。</a:t>
            </a:r>
          </a:p>
          <a:p>
            <a:pPr algn="l"/>
            <a:r>
              <a:rPr lang="zh-CN" altLang="en-US" sz="2000" dirty="0">
                <a:effectLst/>
              </a:rPr>
              <a:t>这要求</a:t>
            </a:r>
            <a:r>
              <a:rPr lang="en-US" altLang="zh-CN" sz="2000" dirty="0" err="1">
                <a:effectLst/>
              </a:rPr>
              <a:t>shaderbindings</a:t>
            </a:r>
            <a:r>
              <a:rPr lang="zh-CN" altLang="en-US" sz="2000" dirty="0">
                <a:effectLst/>
              </a:rPr>
              <a:t>也是提前算好的，也在</a:t>
            </a:r>
            <a:r>
              <a:rPr lang="en-US" altLang="zh-CN" sz="2000" dirty="0" err="1">
                <a:effectLst/>
              </a:rPr>
              <a:t>AddToScene</a:t>
            </a:r>
            <a:r>
              <a:rPr lang="zh-CN" altLang="en-US" sz="2000" dirty="0">
                <a:effectLst/>
              </a:rPr>
              <a:t>的时候完成。而且为了</a:t>
            </a:r>
            <a:r>
              <a:rPr lang="en-US" altLang="zh-CN" sz="2000" dirty="0">
                <a:effectLst/>
              </a:rPr>
              <a:t>cache</a:t>
            </a:r>
            <a:r>
              <a:rPr lang="zh-CN" altLang="en-US" sz="2000" dirty="0">
                <a:effectLst/>
              </a:rPr>
              <a:t>能够稳定，还能适应每帧有些变化，像</a:t>
            </a:r>
            <a:r>
              <a:rPr lang="en-US" altLang="zh-CN" sz="2000" dirty="0" err="1">
                <a:effectLst/>
              </a:rPr>
              <a:t>uniformbuffers</a:t>
            </a:r>
            <a:r>
              <a:rPr lang="zh-CN" altLang="en-US" sz="2000" dirty="0">
                <a:effectLst/>
              </a:rPr>
              <a:t>这种</a:t>
            </a:r>
            <a:r>
              <a:rPr lang="en-US" altLang="zh-CN" sz="2000" dirty="0">
                <a:effectLst/>
              </a:rPr>
              <a:t>binding</a:t>
            </a:r>
            <a:r>
              <a:rPr lang="zh-CN" altLang="en-US" sz="2000" dirty="0">
                <a:effectLst/>
              </a:rPr>
              <a:t>会有一个场景通用版本，并且只能更新其上的值，不能重建。</a:t>
            </a:r>
          </a:p>
          <a:p>
            <a:pPr lvl="0" rtl="0">
              <a:spcBef>
                <a:spcPts val="0"/>
              </a:spcBef>
              <a:buNone/>
            </a:pPr>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35</a:t>
            </a:fld>
            <a:endParaRPr lang="zh-CN"/>
          </a:p>
        </p:txBody>
      </p:sp>
    </p:spTree>
    <p:extLst>
      <p:ext uri="{BB962C8B-B14F-4D97-AF65-F5344CB8AC3E}">
        <p14:creationId xmlns:p14="http://schemas.microsoft.com/office/powerpoint/2010/main" val="25852325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zh-CN" altLang="en-US" sz="2000" dirty="0">
                <a:effectLst/>
              </a:rPr>
              <a:t>虚幻在几个地方引入了并行机制加速</a:t>
            </a:r>
            <a:r>
              <a:rPr lang="en-US" altLang="zh-CN" sz="2000" dirty="0" err="1">
                <a:effectLst/>
              </a:rPr>
              <a:t>MeshDrawCommand</a:t>
            </a:r>
            <a:r>
              <a:rPr lang="zh-CN" altLang="en-US" sz="2000" dirty="0">
                <a:effectLst/>
              </a:rPr>
              <a:t>的处理速度。</a:t>
            </a:r>
          </a:p>
          <a:p>
            <a:pPr algn="l"/>
            <a:r>
              <a:rPr lang="zh-CN" altLang="en-US" sz="2000" dirty="0">
                <a:effectLst/>
              </a:rPr>
              <a:t>一个是在</a:t>
            </a:r>
            <a:r>
              <a:rPr lang="en-US" altLang="zh-CN" sz="2000" dirty="0" err="1">
                <a:effectLst/>
              </a:rPr>
              <a:t>InitView</a:t>
            </a:r>
            <a:r>
              <a:rPr lang="zh-CN" altLang="en-US" sz="2000" dirty="0">
                <a:effectLst/>
              </a:rPr>
              <a:t>的时候，每个</a:t>
            </a:r>
            <a:r>
              <a:rPr lang="en-US" altLang="zh-CN" sz="2000" dirty="0">
                <a:effectLst/>
              </a:rPr>
              <a:t>pass</a:t>
            </a:r>
            <a:r>
              <a:rPr lang="zh-CN" altLang="en-US" sz="2000" dirty="0">
                <a:effectLst/>
              </a:rPr>
              <a:t>并行的去执行动态</a:t>
            </a:r>
            <a:r>
              <a:rPr lang="en-US" altLang="zh-CN" sz="2000" dirty="0" err="1">
                <a:effectLst/>
              </a:rPr>
              <a:t>meshdrawcommand</a:t>
            </a:r>
            <a:r>
              <a:rPr lang="zh-CN" altLang="en-US" sz="2000" dirty="0">
                <a:effectLst/>
              </a:rPr>
              <a:t>的生成、整体排序、还有合批。</a:t>
            </a:r>
          </a:p>
          <a:p>
            <a:pPr algn="l"/>
            <a:r>
              <a:rPr lang="zh-CN" altLang="en-US" sz="2000" dirty="0">
                <a:effectLst/>
              </a:rPr>
              <a:t>在执行</a:t>
            </a:r>
            <a:r>
              <a:rPr lang="en-US" altLang="zh-CN" sz="2000" dirty="0" err="1">
                <a:effectLst/>
              </a:rPr>
              <a:t>MeshDrawCommand</a:t>
            </a:r>
            <a:r>
              <a:rPr lang="zh-CN" altLang="en-US" sz="2000" dirty="0">
                <a:effectLst/>
              </a:rPr>
              <a:t>向</a:t>
            </a:r>
            <a:r>
              <a:rPr lang="en-US" altLang="zh-CN" sz="2000" dirty="0" err="1">
                <a:effectLst/>
              </a:rPr>
              <a:t>RHICommand</a:t>
            </a:r>
            <a:r>
              <a:rPr lang="zh-CN" altLang="en-US" sz="2000" dirty="0">
                <a:effectLst/>
              </a:rPr>
              <a:t>编码的时候，也是每个</a:t>
            </a:r>
            <a:r>
              <a:rPr lang="en-US" altLang="zh-CN" sz="2000" dirty="0">
                <a:effectLst/>
              </a:rPr>
              <a:t>pass</a:t>
            </a:r>
            <a:r>
              <a:rPr lang="zh-CN" altLang="en-US" sz="2000" dirty="0">
                <a:effectLst/>
              </a:rPr>
              <a:t>会发出多个任务，将</a:t>
            </a:r>
            <a:r>
              <a:rPr lang="en-US" altLang="zh-CN" sz="2000" dirty="0" err="1">
                <a:effectLst/>
              </a:rPr>
              <a:t>DrawCommands</a:t>
            </a:r>
            <a:r>
              <a:rPr lang="zh-CN" altLang="en-US" sz="2000" dirty="0">
                <a:effectLst/>
              </a:rPr>
              <a:t>分成几股并行的去编码，并行规模取决于总体数量。</a:t>
            </a:r>
          </a:p>
          <a:p>
            <a:pPr lvl="0" rtl="0">
              <a:spcBef>
                <a:spcPts val="0"/>
              </a:spcBef>
              <a:buNone/>
            </a:pPr>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36</a:t>
            </a:fld>
            <a:endParaRPr lang="zh-CN"/>
          </a:p>
        </p:txBody>
      </p:sp>
    </p:spTree>
    <p:extLst>
      <p:ext uri="{BB962C8B-B14F-4D97-AF65-F5344CB8AC3E}">
        <p14:creationId xmlns:p14="http://schemas.microsoft.com/office/powerpoint/2010/main" val="30122533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2000" dirty="0">
                <a:effectLst/>
              </a:rPr>
              <a:t>渲染数据相当于一个完整游戏世界在光栅化和着色维度的一个剖面（投影），类似于物理引擎</a:t>
            </a:r>
            <a:r>
              <a:rPr lang="zh-CN" altLang="en-US" sz="1600" dirty="0">
                <a:effectLst/>
              </a:rPr>
              <a:t>只关心场景内所有动态物体的动力学状态。</a:t>
            </a:r>
            <a:endParaRPr lang="en-US" altLang="zh-CN" sz="20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1600" dirty="0">
                <a:effectLst/>
              </a:rPr>
              <a:t>渲染器只关心光栅化和着色有关的东西，相当于一个信息的子集被提炼出来能够被渲染器绘制。</a:t>
            </a:r>
            <a:endParaRPr lang="en-US" altLang="zh-CN" sz="16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endParaRPr lang="en-US" altLang="zh-CN" sz="16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1200" dirty="0">
                <a:effectLst/>
              </a:rPr>
              <a:t>游戏渲染器使用的是实时渲染，强调的是可交互下的视觉流畅度，因为游戏场景是在动态变化的，在此前提下尽量提升真实感。</a:t>
            </a:r>
            <a:endParaRPr lang="en-US" altLang="zh-CN" sz="12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r>
              <a:rPr lang="zh-CN" altLang="en-US" sz="1050" dirty="0">
                <a:effectLst/>
              </a:rPr>
              <a:t>向用户提供渲染引擎功能，管线的应用程序阶段的入口，提供平台无关抽象。</a:t>
            </a:r>
            <a:endParaRPr lang="en-US" altLang="zh-CN" sz="105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endParaRPr lang="en-US" altLang="zh-CN" sz="1050" dirty="0">
              <a:effectLst/>
            </a:endParaRPr>
          </a:p>
          <a:p>
            <a:pPr algn="l"/>
            <a:r>
              <a:rPr lang="zh-CN" altLang="en-US" sz="900" b="0" dirty="0">
                <a:effectLst/>
              </a:rPr>
              <a:t>要负责可见性，图元提交，渲染状态，绘制指令列表，排序（</a:t>
            </a:r>
            <a:r>
              <a:rPr lang="en-US" altLang="zh-CN" sz="900" b="0" dirty="0">
                <a:effectLst/>
              </a:rPr>
              <a:t>z-</a:t>
            </a:r>
            <a:r>
              <a:rPr lang="en-US" altLang="zh-CN" sz="900" b="0" dirty="0" err="1">
                <a:effectLst/>
              </a:rPr>
              <a:t>prepass</a:t>
            </a:r>
            <a:r>
              <a:rPr lang="zh-CN" altLang="en-US" sz="900" b="0" dirty="0">
                <a:effectLst/>
              </a:rPr>
              <a:t>），场景图（四八树，包围球树，</a:t>
            </a:r>
            <a:r>
              <a:rPr lang="en-US" altLang="zh-CN" sz="900" b="0" dirty="0">
                <a:effectLst/>
              </a:rPr>
              <a:t>BSP</a:t>
            </a:r>
            <a:r>
              <a:rPr lang="zh-CN" altLang="en-US" sz="900" b="0" dirty="0">
                <a:effectLst/>
              </a:rPr>
              <a:t>树）。</a:t>
            </a:r>
          </a:p>
          <a:p>
            <a:pPr algn="l"/>
            <a:r>
              <a:rPr lang="zh-CN" altLang="en-US" sz="900" b="0" dirty="0">
                <a:effectLst/>
              </a:rPr>
              <a:t>视觉效果支持（粒子系统，</a:t>
            </a:r>
            <a:r>
              <a:rPr lang="en-US" altLang="zh-CN" sz="900" b="0" dirty="0">
                <a:effectLst/>
              </a:rPr>
              <a:t>Decal</a:t>
            </a:r>
            <a:r>
              <a:rPr lang="zh-CN" altLang="en-US" sz="900" b="0" dirty="0">
                <a:effectLst/>
              </a:rPr>
              <a:t>，天空，地形，水体，字体，</a:t>
            </a:r>
            <a:r>
              <a:rPr lang="en-US" altLang="zh-CN" sz="900" b="0" dirty="0">
                <a:effectLst/>
              </a:rPr>
              <a:t>Gamma</a:t>
            </a:r>
            <a:r>
              <a:rPr lang="zh-CN" altLang="en-US" sz="900" b="0" dirty="0">
                <a:effectLst/>
              </a:rPr>
              <a:t>）。</a:t>
            </a:r>
          </a:p>
          <a:p>
            <a:pPr algn="l"/>
            <a:r>
              <a:rPr lang="zh-CN" altLang="en-US" sz="900" b="0" dirty="0">
                <a:effectLst/>
              </a:rPr>
              <a:t>后处理等。</a:t>
            </a:r>
          </a:p>
          <a:p>
            <a:pPr marL="0" marR="0" lvl="0" indent="0" algn="l" defTabSz="1828800" rtl="0" eaLnBrk="1" fontAlgn="auto" latinLnBrk="0" hangingPunct="1">
              <a:lnSpc>
                <a:spcPct val="100000"/>
              </a:lnSpc>
              <a:spcBef>
                <a:spcPts val="0"/>
              </a:spcBef>
              <a:spcAft>
                <a:spcPts val="0"/>
              </a:spcAft>
              <a:buClrTx/>
              <a:buSzPct val="25000"/>
              <a:buFontTx/>
              <a:buNone/>
              <a:tabLst/>
              <a:defRPr/>
            </a:pPr>
            <a:endParaRPr lang="zh-CN" altLang="en-US" sz="105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endParaRPr lang="zh-CN" altLang="en-US" sz="12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endParaRPr lang="zh-CN" altLang="en-US" sz="1600" dirty="0">
              <a:effectLst/>
            </a:endParaRPr>
          </a:p>
          <a:p>
            <a:pPr marL="0" marR="0" lvl="0" indent="0" algn="l" defTabSz="1828800" rtl="0" eaLnBrk="1" fontAlgn="auto" latinLnBrk="0" hangingPunct="1">
              <a:lnSpc>
                <a:spcPct val="100000"/>
              </a:lnSpc>
              <a:spcBef>
                <a:spcPts val="0"/>
              </a:spcBef>
              <a:spcAft>
                <a:spcPts val="0"/>
              </a:spcAft>
              <a:buClrTx/>
              <a:buSzPct val="25000"/>
              <a:buFontTx/>
              <a:buNone/>
              <a:tabLst/>
              <a:defRPr/>
            </a:pPr>
            <a:endParaRPr lang="zh-CN" altLang="en-US" sz="2000" dirty="0">
              <a:effectLst/>
            </a:endParaRPr>
          </a:p>
          <a:p>
            <a:pPr lvl="0">
              <a:buSzPct val="25000"/>
            </a:pPr>
            <a:endParaRPr lang="zh-CN"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37</a:t>
            </a:fld>
            <a:endParaRPr lang="zh-CN">
              <a:solidFill>
                <a:prstClr val="black"/>
              </a:solidFill>
            </a:endParaRPr>
          </a:p>
        </p:txBody>
      </p:sp>
    </p:spTree>
    <p:extLst>
      <p:ext uri="{BB962C8B-B14F-4D97-AF65-F5344CB8AC3E}">
        <p14:creationId xmlns:p14="http://schemas.microsoft.com/office/powerpoint/2010/main" val="30179352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38</a:t>
            </a:fld>
            <a:endParaRPr lang="zh-CN"/>
          </a:p>
        </p:txBody>
      </p:sp>
    </p:spTree>
    <p:extLst>
      <p:ext uri="{BB962C8B-B14F-4D97-AF65-F5344CB8AC3E}">
        <p14:creationId xmlns:p14="http://schemas.microsoft.com/office/powerpoint/2010/main" val="10663755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228600">
              <a:buFont typeface="+mj-lt"/>
              <a:buAutoNum type="arabicPeriod"/>
            </a:pPr>
            <a:r>
              <a:rPr lang="en-US" sz="2800" dirty="0">
                <a:latin typeface="宋体" panose="02010600030101010101" pitchFamily="2" charset="-122"/>
                <a:cs typeface="宋体" panose="02010600030101010101" pitchFamily="2" charset="-122"/>
              </a:rPr>
              <a:t>菜单栏</a:t>
            </a:r>
          </a:p>
          <a:p>
            <a:pPr marL="0" indent="-228600">
              <a:buFont typeface="+mj-lt"/>
              <a:buAutoNum type="arabicPeriod"/>
            </a:pPr>
            <a:r>
              <a:rPr lang="en-US" sz="2800" dirty="0">
                <a:latin typeface="宋体" panose="02010600030101010101" pitchFamily="2" charset="-122"/>
                <a:cs typeface="宋体" panose="02010600030101010101" pitchFamily="2" charset="-122"/>
              </a:rPr>
              <a:t>关卡编辑器（Level Editor）工具栏</a:t>
            </a:r>
          </a:p>
          <a:p>
            <a:pPr marL="0" indent="-228600">
              <a:buFont typeface="+mj-lt"/>
              <a:buAutoNum type="arabicPeriod"/>
            </a:pPr>
            <a:r>
              <a:rPr lang="en-US" sz="2800" dirty="0">
                <a:latin typeface="宋体" panose="02010600030101010101" pitchFamily="2" charset="-122"/>
                <a:cs typeface="宋体" panose="02010600030101010101" pitchFamily="2" charset="-122"/>
              </a:rPr>
              <a:t>“模式”（Modes）面板</a:t>
            </a:r>
          </a:p>
          <a:p>
            <a:pPr marL="0" indent="-228600">
              <a:buFont typeface="+mj-lt"/>
              <a:buAutoNum type="arabicPeriod"/>
            </a:pPr>
            <a:r>
              <a:rPr lang="en-US" sz="2800" dirty="0">
                <a:latin typeface="宋体" panose="02010600030101010101" pitchFamily="2" charset="-122"/>
                <a:cs typeface="宋体" panose="02010600030101010101" pitchFamily="2" charset="-122"/>
              </a:rPr>
              <a:t>“内容浏览器”（Content Browser）面板</a:t>
            </a:r>
          </a:p>
          <a:p>
            <a:pPr marL="0" indent="-228600">
              <a:buFont typeface="+mj-lt"/>
              <a:buAutoNum type="arabicPeriod"/>
            </a:pPr>
            <a:r>
              <a:rPr lang="en-US" sz="2800" dirty="0">
                <a:latin typeface="宋体" panose="02010600030101010101" pitchFamily="2" charset="-122"/>
                <a:cs typeface="宋体" panose="02010600030101010101" pitchFamily="2" charset="-122"/>
              </a:rPr>
              <a:t>“视口”（Viewport）面板</a:t>
            </a:r>
          </a:p>
          <a:p>
            <a:pPr marL="0" indent="-228600">
              <a:buFont typeface="+mj-lt"/>
              <a:buAutoNum type="arabicPeriod"/>
            </a:pPr>
            <a:r>
              <a:rPr lang="en-US" sz="2800" dirty="0">
                <a:latin typeface="宋体" panose="02010600030101010101" pitchFamily="2" charset="-122"/>
                <a:cs typeface="宋体" panose="02010600030101010101" pitchFamily="2" charset="-122"/>
              </a:rPr>
              <a:t>“世界大纲视图”（World Outliner）面板</a:t>
            </a:r>
          </a:p>
          <a:p>
            <a:pPr marL="0" indent="-228600">
              <a:buFont typeface="+mj-lt"/>
              <a:buAutoNum type="arabicPeriod"/>
            </a:pPr>
            <a:r>
              <a:rPr lang="en-US" sz="2800" dirty="0">
                <a:latin typeface="宋体" panose="02010600030101010101" pitchFamily="2" charset="-122"/>
                <a:cs typeface="宋体" panose="02010600030101010101" pitchFamily="2" charset="-122"/>
              </a:rPr>
              <a:t>“细节”（Details）面板</a:t>
            </a:r>
          </a:p>
          <a:p>
            <a:pPr marL="0" indent="0">
              <a:buFont typeface="+mj-lt"/>
              <a:buNone/>
            </a:pPr>
            <a:endParaRPr lang="zh-CN" sz="2800" dirty="0">
              <a:latin typeface="宋体" panose="02010600030101010101" pitchFamily="2" charset="-122"/>
              <a:cs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2800" kern="1200" dirty="0">
                <a:solidFill>
                  <a:schemeClr val="tx1"/>
                </a:solidFill>
                <a:effectLst/>
                <a:latin typeface="宋体" panose="02010600030101010101" pitchFamily="2" charset="-122"/>
                <a:cs typeface="宋体" panose="02010600030101010101" pitchFamily="2" charset="-122"/>
              </a:rPr>
              <a:t>编辑器界面布局可以修改。为了改进工作流，可以方便地改变窗格和窗口的位置。在这些课程中，为保持一致，所有界面元素都位于默认位置，但随着经验的增多，你很可能会希望改变某些元素的位置以提高工作效率</a:t>
            </a:r>
            <a:r>
              <a:rPr dirty="0">
                <a:latin typeface="宋体" panose="02010600030101010101" pitchFamily="2" charset="-122"/>
                <a:cs typeface="宋体" panose="02010600030101010101" pitchFamily="2" charset="-122"/>
              </a:rPr>
              <a:t>。</a:t>
            </a:r>
          </a:p>
          <a:p>
            <a:pPr lvl="0" rtl="0">
              <a:spcBef>
                <a:spcPts val="0"/>
              </a:spcBef>
              <a:buNone/>
            </a:pPr>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39</a:t>
            </a:fld>
            <a:endParaRPr lang="zh-CN"/>
          </a:p>
        </p:txBody>
      </p:sp>
    </p:spTree>
    <p:extLst>
      <p:ext uri="{BB962C8B-B14F-4D97-AF65-F5344CB8AC3E}">
        <p14:creationId xmlns:p14="http://schemas.microsoft.com/office/powerpoint/2010/main" val="2068202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SzPct val="25000"/>
            </a:pPr>
            <a:r>
              <a:rPr lang="zh-CN" altLang="en-US"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rPr>
              <a:t>为什么要在引擎里提出一个叫渲染器的东西，代码都会写，你把它打散了，谁爱怎么写怎么写行不行？</a:t>
            </a:r>
            <a:endParaRPr lang="en-US" altLang="zh-CN"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endParaRPr>
          </a:p>
          <a:p>
            <a:pPr lvl="0">
              <a:buSzPct val="25000"/>
            </a:pPr>
            <a:r>
              <a:rPr lang="zh-CN" altLang="en-US"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rPr>
              <a:t>在你的作业里行，在商业项目里不行。</a:t>
            </a:r>
            <a:endParaRPr lang="zh-CN" sz="2800" kern="0" dirty="0">
              <a:solidFill>
                <a:srgbClr val="434343"/>
              </a:solidFill>
              <a:latin typeface="宋体" panose="02010600030101010101" pitchFamily="2" charset="-122"/>
              <a:ea typeface="宋体" panose="02010600030101010101" pitchFamily="2" charset="-122"/>
              <a:cs typeface="宋体" panose="02010600030101010101" pitchFamily="2" charset="-122"/>
              <a:sym typeface="Calibri" panose="020F0502020204030204"/>
            </a:endParaRPr>
          </a:p>
        </p:txBody>
      </p:sp>
      <p:sp>
        <p:nvSpPr>
          <p:cNvPr id="4" name="Slide Number Placeholder 3"/>
          <p:cNvSpPr>
            <a:spLocks noGrp="1"/>
          </p:cNvSpPr>
          <p:nvPr>
            <p:ph type="sldNum" sz="quarter" idx="10"/>
          </p:nvPr>
        </p:nvSpPr>
        <p:spPr/>
        <p:txBody>
          <a:bodyPr/>
          <a:lstStyle/>
          <a:p>
            <a:fld id="{438DF56B-8CBC-4293-992F-179621AF3D25}" type="slidenum">
              <a:rPr lang="en-AU" smtClean="0">
                <a:solidFill>
                  <a:prstClr val="black"/>
                </a:solidFill>
              </a:rPr>
              <a:t>4</a:t>
            </a:fld>
            <a:endParaRPr lang="zh-CN">
              <a:solidFill>
                <a:prstClr val="black"/>
              </a:solidFill>
            </a:endParaRPr>
          </a:p>
        </p:txBody>
      </p:sp>
    </p:spTree>
    <p:extLst>
      <p:ext uri="{BB962C8B-B14F-4D97-AF65-F5344CB8AC3E}">
        <p14:creationId xmlns:p14="http://schemas.microsoft.com/office/powerpoint/2010/main" val="25947118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40</a:t>
            </a:fld>
            <a:endParaRPr lang="zh-CN"/>
          </a:p>
        </p:txBody>
      </p:sp>
    </p:spTree>
    <p:extLst>
      <p:ext uri="{BB962C8B-B14F-4D97-AF65-F5344CB8AC3E}">
        <p14:creationId xmlns:p14="http://schemas.microsoft.com/office/powerpoint/2010/main" val="30796325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solidFill>
                  <a:prstClr val="black"/>
                </a:solidFill>
              </a:rPr>
              <a:t>41</a:t>
            </a:fld>
            <a:endParaRPr lang="zh-CN">
              <a:solidFill>
                <a:prstClr val="black"/>
              </a:solidFill>
            </a:endParaRPr>
          </a:p>
        </p:txBody>
      </p:sp>
    </p:spTree>
    <p:extLst>
      <p:ext uri="{BB962C8B-B14F-4D97-AF65-F5344CB8AC3E}">
        <p14:creationId xmlns:p14="http://schemas.microsoft.com/office/powerpoint/2010/main" val="25622321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kern="1200" dirty="0">
                <a:solidFill>
                  <a:schemeClr val="tx1"/>
                </a:solidFill>
                <a:effectLst/>
                <a:latin typeface="宋体" panose="02010600030101010101" pitchFamily="2" charset="-122"/>
                <a:cs typeface="宋体" panose="02010600030101010101" pitchFamily="2" charset="-122"/>
              </a:rPr>
              <a:t>你可能在开发中主要使用透视图，但正交视图非常适合微调场景中的Actor位置。</a:t>
            </a:r>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42</a:t>
            </a:fld>
            <a:endParaRPr lang="zh-CN"/>
          </a:p>
        </p:txBody>
      </p:sp>
    </p:spTree>
    <p:extLst>
      <p:ext uri="{BB962C8B-B14F-4D97-AF65-F5344CB8AC3E}">
        <p14:creationId xmlns:p14="http://schemas.microsoft.com/office/powerpoint/2010/main" val="29129681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F17BB9-9CDD-491A-BF82-5D6AFE00870E}" type="slidenum">
              <a:rPr lang="en-US" smtClean="0"/>
              <a:t>43</a:t>
            </a:fld>
            <a:endParaRPr lang="zh-CN"/>
          </a:p>
        </p:txBody>
      </p:sp>
    </p:spTree>
    <p:extLst>
      <p:ext uri="{BB962C8B-B14F-4D97-AF65-F5344CB8AC3E}">
        <p14:creationId xmlns:p14="http://schemas.microsoft.com/office/powerpoint/2010/main" val="12107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zh-CN" altLang="en-US" sz="2800" dirty="0">
                <a:latin typeface="宋体" panose="02010600030101010101" pitchFamily="2" charset="-122"/>
                <a:cs typeface="宋体" panose="02010600030101010101" pitchFamily="2" charset="-122"/>
              </a:rPr>
              <a:t>成像就是渲染（图形编程的主要内容），否则它也不叫渲染器了。</a:t>
            </a:r>
            <a:r>
              <a:rPr lang="zh-CN" altLang="en-US" sz="2000" dirty="0">
                <a:effectLst/>
              </a:rPr>
              <a:t>通过计算机程序用</a:t>
            </a:r>
            <a:r>
              <a:rPr lang="en-US" altLang="zh-CN" sz="2000" dirty="0">
                <a:effectLst/>
              </a:rPr>
              <a:t>2/3D</a:t>
            </a:r>
            <a:r>
              <a:rPr lang="zh-CN" altLang="en-US" sz="2000" dirty="0">
                <a:effectLst/>
              </a:rPr>
              <a:t>模型生成图像的过程。</a:t>
            </a:r>
            <a:r>
              <a:rPr lang="zh-CN" altLang="en-US" sz="2800" dirty="0">
                <a:latin typeface="宋体" panose="02010600030101010101" pitchFamily="2" charset="-122"/>
                <a:cs typeface="宋体" panose="02010600030101010101" pitchFamily="2" charset="-122"/>
              </a:rPr>
              <a:t>用</a:t>
            </a:r>
            <a:r>
              <a:rPr lang="en-US" altLang="zh-CN" sz="2800" dirty="0">
                <a:latin typeface="宋体" panose="02010600030101010101" pitchFamily="2" charset="-122"/>
                <a:cs typeface="宋体" panose="02010600030101010101" pitchFamily="2" charset="-122"/>
              </a:rPr>
              <a:t>2</a:t>
            </a:r>
            <a:r>
              <a:rPr lang="zh-CN" altLang="en-US" sz="2800" dirty="0">
                <a:latin typeface="宋体" panose="02010600030101010101" pitchFamily="2" charset="-122"/>
                <a:cs typeface="宋体" panose="02010600030101010101" pitchFamily="2" charset="-122"/>
              </a:rPr>
              <a:t>张图来解释就是把上面那个变成下面那个，当然如果有</a:t>
            </a:r>
            <a:r>
              <a:rPr lang="en-US" altLang="zh-CN" sz="2800" dirty="0">
                <a:latin typeface="宋体" panose="02010600030101010101" pitchFamily="2" charset="-122"/>
                <a:cs typeface="宋体" panose="02010600030101010101" pitchFamily="2" charset="-122"/>
              </a:rPr>
              <a:t>UI</a:t>
            </a:r>
            <a:r>
              <a:rPr lang="zh-CN" altLang="en-US" sz="2800" dirty="0">
                <a:latin typeface="宋体" panose="02010600030101010101" pitchFamily="2" charset="-122"/>
                <a:cs typeface="宋体" panose="02010600030101010101" pitchFamily="2" charset="-122"/>
              </a:rPr>
              <a:t>也得显式</a:t>
            </a:r>
            <a:r>
              <a:rPr lang="en-US" altLang="zh-CN" sz="2800" dirty="0">
                <a:latin typeface="宋体" panose="02010600030101010101" pitchFamily="2" charset="-122"/>
                <a:cs typeface="宋体" panose="02010600030101010101" pitchFamily="2" charset="-122"/>
              </a:rPr>
              <a:t>UI</a:t>
            </a:r>
            <a:r>
              <a:rPr lang="zh-CN" altLang="en-US" sz="2800" dirty="0">
                <a:latin typeface="宋体" panose="02010600030101010101" pitchFamily="2" charset="-122"/>
                <a:cs typeface="宋体" panose="02010600030101010101" pitchFamily="2" charset="-122"/>
              </a:rPr>
              <a:t>及其动画和特效。</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为什么强调可重用，前面可我们介绍过了，不论你是什么渲染技术，光栅化也好还是光线追踪也好，所使用的图元（</a:t>
            </a:r>
            <a:r>
              <a:rPr lang="en-US" altLang="zh-CN" sz="2800" dirty="0">
                <a:latin typeface="宋体" panose="02010600030101010101" pitchFamily="2" charset="-122"/>
                <a:cs typeface="宋体" panose="02010600030101010101" pitchFamily="2" charset="-122"/>
              </a:rPr>
              <a:t>primitive</a:t>
            </a:r>
            <a:r>
              <a:rPr lang="zh-CN" altLang="en-US" sz="2800" dirty="0">
                <a:latin typeface="宋体" panose="02010600030101010101" pitchFamily="2" charset="-122"/>
                <a:cs typeface="宋体" panose="02010600030101010101" pitchFamily="2" charset="-122"/>
              </a:rPr>
              <a:t>）的主要数据结构就都是</a:t>
            </a:r>
            <a:r>
              <a:rPr lang="en-US" altLang="zh-CN" sz="2800" dirty="0" err="1">
                <a:latin typeface="宋体" panose="02010600030101010101" pitchFamily="2" charset="-122"/>
                <a:cs typeface="宋体" panose="02010600030101010101" pitchFamily="2" charset="-122"/>
              </a:rPr>
              <a:t>TriangleMesh</a:t>
            </a:r>
            <a:r>
              <a:rPr lang="zh-CN" altLang="en-US" sz="2800" dirty="0">
                <a:latin typeface="宋体" panose="02010600030101010101" pitchFamily="2" charset="-122"/>
                <a:cs typeface="宋体" panose="02010600030101010101" pitchFamily="2" charset="-122"/>
              </a:rPr>
              <a:t>（一个</a:t>
            </a:r>
            <a:r>
              <a:rPr lang="en-US" altLang="zh-CN" sz="2800" dirty="0">
                <a:latin typeface="宋体" panose="02010600030101010101" pitchFamily="2" charset="-122"/>
                <a:cs typeface="宋体" panose="02010600030101010101" pitchFamily="2" charset="-122"/>
              </a:rPr>
              <a:t>VB</a:t>
            </a:r>
            <a:r>
              <a:rPr lang="zh-CN" altLang="en-US" sz="2800" dirty="0">
                <a:latin typeface="宋体" panose="02010600030101010101" pitchFamily="2" charset="-122"/>
                <a:cs typeface="宋体" panose="02010600030101010101" pitchFamily="2" charset="-122"/>
              </a:rPr>
              <a:t>一个</a:t>
            </a:r>
            <a:r>
              <a:rPr lang="en-US" altLang="zh-CN" sz="2800" dirty="0">
                <a:latin typeface="宋体" panose="02010600030101010101" pitchFamily="2" charset="-122"/>
                <a:cs typeface="宋体" panose="02010600030101010101" pitchFamily="2" charset="-122"/>
              </a:rPr>
              <a:t>IB</a:t>
            </a:r>
            <a:r>
              <a:rPr lang="zh-CN" altLang="en-US" sz="2800" dirty="0">
                <a:latin typeface="宋体" panose="02010600030101010101" pitchFamily="2" charset="-122"/>
                <a:cs typeface="宋体" panose="02010600030101010101" pitchFamily="2" charset="-122"/>
              </a:rPr>
              <a:t>），着色主要就是靠材质（</a:t>
            </a:r>
            <a:r>
              <a:rPr lang="en-US" altLang="zh-CN" sz="2800" dirty="0">
                <a:latin typeface="宋体" panose="02010600030101010101" pitchFamily="2" charset="-122"/>
                <a:cs typeface="宋体" panose="02010600030101010101" pitchFamily="2" charset="-122"/>
              </a:rPr>
              <a:t>shader</a:t>
            </a:r>
            <a:r>
              <a:rPr lang="zh-CN" altLang="en-US" sz="2800" dirty="0">
                <a:latin typeface="宋体" panose="02010600030101010101" pitchFamily="2" charset="-122"/>
                <a:cs typeface="宋体" panose="02010600030101010101" pitchFamily="2" charset="-122"/>
              </a:rPr>
              <a:t>和</a:t>
            </a:r>
            <a:r>
              <a:rPr lang="en-US" altLang="zh-CN" sz="2800" dirty="0">
                <a:latin typeface="宋体" panose="02010600030101010101" pitchFamily="2" charset="-122"/>
                <a:cs typeface="宋体" panose="02010600030101010101" pitchFamily="2" charset="-122"/>
              </a:rPr>
              <a:t>shader</a:t>
            </a:r>
            <a:r>
              <a:rPr lang="zh-CN" altLang="en-US" sz="2800" dirty="0">
                <a:latin typeface="宋体" panose="02010600030101010101" pitchFamily="2" charset="-122"/>
                <a:cs typeface="宋体" panose="02010600030101010101" pitchFamily="2" charset="-122"/>
              </a:rPr>
              <a:t>的输入），所以你会发现写来写去基本就是重复代码复制黏贴就可以了，你肯定会想到为什么不抽象一个接口专门负责绘制呢。</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然后你还会发现，每当实现一个游戏组件，你都要在逻辑里带上一个绘制接口调用，自然你会想为什么不把所有要绘制的东西打个包一起交给一个东西负责画出来呢，渲染器就这么出现了。</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把底层渲染的任务分离出去之后，再开发新的游戏性系统就变得非常专一，因为游戏逻辑不需要再操心渲染的事了。</a:t>
            </a:r>
            <a:endParaRPr lang="en-US" altLang="zh-CN" sz="2800" dirty="0">
              <a:latin typeface="宋体" panose="02010600030101010101" pitchFamily="2" charset="-122"/>
              <a:cs typeface="宋体" panose="02010600030101010101" pitchFamily="2" charset="-122"/>
            </a:endParaRPr>
          </a:p>
          <a:p>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那么成像基本就是要解决图形编程的事情（图形编程：</a:t>
            </a:r>
            <a:r>
              <a:rPr lang="en-US" altLang="zh-CN" sz="2800" dirty="0">
                <a:latin typeface="宋体" panose="02010600030101010101" pitchFamily="2" charset="-122"/>
                <a:cs typeface="宋体" panose="02010600030101010101" pitchFamily="2" charset="-122"/>
              </a:rPr>
              <a:t>Buffer</a:t>
            </a:r>
            <a:r>
              <a:rPr lang="zh-CN" altLang="en-US" sz="2800" dirty="0">
                <a:latin typeface="宋体" panose="02010600030101010101" pitchFamily="2" charset="-122"/>
                <a:cs typeface="宋体" panose="02010600030101010101" pitchFamily="2" charset="-122"/>
              </a:rPr>
              <a:t>、</a:t>
            </a:r>
            <a:r>
              <a:rPr lang="en-US" altLang="zh-CN" sz="2800" dirty="0">
                <a:latin typeface="宋体" panose="02010600030101010101" pitchFamily="2" charset="-122"/>
                <a:cs typeface="宋体" panose="02010600030101010101" pitchFamily="2" charset="-122"/>
              </a:rPr>
              <a:t>resource</a:t>
            </a:r>
            <a:r>
              <a:rPr lang="zh-CN" altLang="en-US" sz="2800" dirty="0">
                <a:latin typeface="宋体" panose="02010600030101010101" pitchFamily="2" charset="-122"/>
                <a:cs typeface="宋体" panose="02010600030101010101" pitchFamily="2" charset="-122"/>
              </a:rPr>
              <a:t>、</a:t>
            </a:r>
            <a:r>
              <a:rPr lang="en-US" altLang="zh-CN" sz="2800" dirty="0">
                <a:latin typeface="宋体" panose="02010600030101010101" pitchFamily="2" charset="-122"/>
                <a:cs typeface="宋体" panose="02010600030101010101" pitchFamily="2" charset="-122"/>
              </a:rPr>
              <a:t>state</a:t>
            </a:r>
            <a:r>
              <a:rPr lang="zh-CN" altLang="en-US" sz="2800" dirty="0">
                <a:latin typeface="宋体" panose="02010600030101010101" pitchFamily="2" charset="-122"/>
                <a:cs typeface="宋体" panose="02010600030101010101" pitchFamily="2" charset="-122"/>
              </a:rPr>
              <a:t>、</a:t>
            </a:r>
            <a:r>
              <a:rPr lang="en-US" altLang="zh-CN" sz="2800" dirty="0">
                <a:latin typeface="宋体" panose="02010600030101010101" pitchFamily="2" charset="-122"/>
                <a:cs typeface="宋体" panose="02010600030101010101" pitchFamily="2" charset="-122"/>
              </a:rPr>
              <a:t>shader</a:t>
            </a:r>
            <a:r>
              <a:rPr lang="zh-CN" altLang="en-US" sz="2800" dirty="0">
                <a:latin typeface="宋体" panose="02010600030101010101" pitchFamily="2" charset="-122"/>
                <a:cs typeface="宋体" panose="02010600030101010101" pitchFamily="2" charset="-122"/>
              </a:rPr>
              <a:t>、</a:t>
            </a:r>
            <a:r>
              <a:rPr lang="en-US" altLang="zh-CN" sz="2800" dirty="0">
                <a:latin typeface="宋体" panose="02010600030101010101" pitchFamily="2" charset="-122"/>
                <a:cs typeface="宋体" panose="02010600030101010101" pitchFamily="2" charset="-122"/>
              </a:rPr>
              <a:t>pipeline</a:t>
            </a:r>
            <a:r>
              <a:rPr lang="zh-CN" altLang="en-US" sz="2800" dirty="0">
                <a:latin typeface="宋体" panose="02010600030101010101" pitchFamily="2" charset="-122"/>
                <a:cs typeface="宋体" panose="02010600030101010101" pitchFamily="2" charset="-122"/>
              </a:rPr>
              <a:t>、</a:t>
            </a:r>
            <a:r>
              <a:rPr lang="en-US" altLang="zh-CN" sz="2800" dirty="0">
                <a:latin typeface="宋体" panose="02010600030101010101" pitchFamily="2" charset="-122"/>
                <a:cs typeface="宋体" panose="02010600030101010101" pitchFamily="2" charset="-122"/>
              </a:rPr>
              <a:t>draw commit</a:t>
            </a:r>
            <a:r>
              <a:rPr lang="zh-CN" altLang="en-US" sz="2800" dirty="0">
                <a:latin typeface="宋体" panose="02010600030101010101" pitchFamily="2" charset="-122"/>
                <a:cs typeface="宋体" panose="02010600030101010101" pitchFamily="2" charset="-122"/>
              </a:rPr>
              <a:t>等等）</a:t>
            </a:r>
            <a:endParaRPr lang="en-US" altLang="zh-CN" sz="2800" dirty="0">
              <a:latin typeface="宋体" panose="02010600030101010101" pitchFamily="2" charset="-122"/>
              <a:cs typeface="宋体" panose="02010600030101010101" pitchFamily="2" charset="-122"/>
            </a:endParaRPr>
          </a:p>
          <a:p>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5</a:t>
            </a:fld>
            <a:endParaRPr lang="zh-CN"/>
          </a:p>
        </p:txBody>
      </p:sp>
    </p:spTree>
    <p:extLst>
      <p:ext uri="{BB962C8B-B14F-4D97-AF65-F5344CB8AC3E}">
        <p14:creationId xmlns:p14="http://schemas.microsoft.com/office/powerpoint/2010/main" val="3489672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宋体" panose="02010600030101010101" pitchFamily="2" charset="-122"/>
                <a:cs typeface="宋体" panose="02010600030101010101" pitchFamily="2" charset="-122"/>
              </a:rPr>
              <a:t>这里是一个宽泛的范畴，简单说就是对视觉效果的支持，不同项目有不同需求，但是无论需求如何不同，都是渲染器要完成的工作。</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动画包括所有能动的效果，不光是角色动画，还有粒子动画、物理模拟出来的动画、相机上的动画、</a:t>
            </a:r>
            <a:r>
              <a:rPr lang="en-US" altLang="zh-CN" sz="2800" dirty="0">
                <a:latin typeface="宋体" panose="02010600030101010101" pitchFamily="2" charset="-122"/>
                <a:cs typeface="宋体" panose="02010600030101010101" pitchFamily="2" charset="-122"/>
              </a:rPr>
              <a:t>UI</a:t>
            </a:r>
            <a:r>
              <a:rPr lang="zh-CN" altLang="en-US" sz="2800" dirty="0">
                <a:latin typeface="宋体" panose="02010600030101010101" pitchFamily="2" charset="-122"/>
                <a:cs typeface="宋体" panose="02010600030101010101" pitchFamily="2" charset="-122"/>
              </a:rPr>
              <a:t>上的动画等等。</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这些关键词放在一行列举不代表技术相同，只是为了节省篇幅，而且会有技术上的交叉。</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其中有几个内容我们会用专门的课来讲，有表面着色（讲两个</a:t>
            </a:r>
            <a:r>
              <a:rPr lang="en-US" altLang="zh-CN" sz="2800" dirty="0" err="1">
                <a:latin typeface="宋体" panose="02010600030101010101" pitchFamily="2" charset="-122"/>
                <a:cs typeface="宋体" panose="02010600030101010101" pitchFamily="2" charset="-122"/>
              </a:rPr>
              <a:t>shadingmodel</a:t>
            </a:r>
            <a:r>
              <a:rPr lang="zh-CN" altLang="en-US" sz="2800" dirty="0">
                <a:latin typeface="宋体" panose="02010600030101010101" pitchFamily="2" charset="-122"/>
                <a:cs typeface="宋体" panose="02010600030101010101" pitchFamily="2" charset="-122"/>
              </a:rPr>
              <a:t>，</a:t>
            </a:r>
            <a:r>
              <a:rPr lang="en-US" altLang="zh-CN" sz="2800" dirty="0" err="1">
                <a:latin typeface="宋体" panose="02010600030101010101" pitchFamily="2" charset="-122"/>
                <a:cs typeface="宋体" panose="02010600030101010101" pitchFamily="2" charset="-122"/>
              </a:rPr>
              <a:t>blinn-phong</a:t>
            </a:r>
            <a:r>
              <a:rPr lang="zh-CN" altLang="en-US" sz="2800" dirty="0">
                <a:latin typeface="宋体" panose="02010600030101010101" pitchFamily="2" charset="-122"/>
                <a:cs typeface="宋体" panose="02010600030101010101" pitchFamily="2" charset="-122"/>
              </a:rPr>
              <a:t>和</a:t>
            </a:r>
            <a:r>
              <a:rPr lang="en-US" altLang="zh-CN" sz="2800" dirty="0">
                <a:latin typeface="宋体" panose="02010600030101010101" pitchFamily="2" charset="-122"/>
                <a:cs typeface="宋体" panose="02010600030101010101" pitchFamily="2" charset="-122"/>
              </a:rPr>
              <a:t>PBR</a:t>
            </a:r>
            <a:r>
              <a:rPr lang="zh-CN" altLang="en-US" sz="2800" dirty="0">
                <a:latin typeface="宋体" panose="02010600030101010101" pitchFamily="2" charset="-122"/>
                <a:cs typeface="宋体" panose="02010600030101010101" pitchFamily="2" charset="-122"/>
              </a:rPr>
              <a:t>）、使用</a:t>
            </a:r>
            <a:r>
              <a:rPr lang="en-US" altLang="zh-CN" sz="2800" dirty="0" err="1">
                <a:latin typeface="宋体" panose="02010600030101010101" pitchFamily="2" charset="-122"/>
                <a:cs typeface="宋体" panose="02010600030101010101" pitchFamily="2" charset="-122"/>
              </a:rPr>
              <a:t>shadowmap</a:t>
            </a:r>
            <a:r>
              <a:rPr lang="zh-CN" altLang="en-US" sz="2800" dirty="0">
                <a:latin typeface="宋体" panose="02010600030101010101" pitchFamily="2" charset="-122"/>
                <a:cs typeface="宋体" panose="02010600030101010101" pitchFamily="2" charset="-122"/>
              </a:rPr>
              <a:t>绘制</a:t>
            </a:r>
            <a:r>
              <a:rPr lang="en-US" altLang="zh-CN" sz="2800" dirty="0">
                <a:latin typeface="宋体" panose="02010600030101010101" pitchFamily="2" charset="-122"/>
                <a:cs typeface="宋体" panose="02010600030101010101" pitchFamily="2" charset="-122"/>
              </a:rPr>
              <a:t>shadow</a:t>
            </a:r>
            <a:r>
              <a:rPr lang="zh-CN" altLang="en-US" sz="2800" dirty="0">
                <a:latin typeface="宋体" panose="02010600030101010101" pitchFamily="2" charset="-122"/>
                <a:cs typeface="宋体" panose="02010600030101010101" pitchFamily="2" charset="-122"/>
              </a:rPr>
              <a:t>、</a:t>
            </a:r>
            <a:r>
              <a:rPr lang="en-US" altLang="zh-CN" sz="2800" dirty="0">
                <a:latin typeface="宋体" panose="02010600030101010101" pitchFamily="2" charset="-122"/>
                <a:cs typeface="宋体" panose="02010600030101010101" pitchFamily="2" charset="-122"/>
              </a:rPr>
              <a:t>postprocess</a:t>
            </a:r>
            <a:r>
              <a:rPr lang="zh-CN" altLang="en-US" sz="2800" dirty="0">
                <a:latin typeface="宋体" panose="02010600030101010101" pitchFamily="2" charset="-122"/>
                <a:cs typeface="宋体" panose="02010600030101010101" pitchFamily="2" charset="-122"/>
              </a:rPr>
              <a:t>中的</a:t>
            </a:r>
            <a:r>
              <a:rPr lang="en-US" altLang="zh-CN" sz="2800" dirty="0">
                <a:latin typeface="宋体" panose="02010600030101010101" pitchFamily="2" charset="-122"/>
                <a:cs typeface="宋体" panose="02010600030101010101" pitchFamily="2" charset="-122"/>
              </a:rPr>
              <a:t>bloom</a:t>
            </a:r>
            <a:r>
              <a:rPr lang="zh-CN" altLang="en-US" sz="2800" dirty="0">
                <a:latin typeface="宋体" panose="02010600030101010101" pitchFamily="2" charset="-122"/>
                <a:cs typeface="宋体" panose="02010600030101010101" pitchFamily="2" charset="-122"/>
              </a:rPr>
              <a:t>。</a:t>
            </a:r>
            <a:endParaRPr lang="en-US" altLang="zh-CN" sz="2800" dirty="0">
              <a:latin typeface="宋体" panose="02010600030101010101" pitchFamily="2" charset="-122"/>
              <a:cs typeface="宋体" panose="02010600030101010101" pitchFamily="2" charset="-122"/>
            </a:endParaRPr>
          </a:p>
          <a:p>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6</a:t>
            </a:fld>
            <a:endParaRPr lang="zh-CN"/>
          </a:p>
        </p:txBody>
      </p:sp>
    </p:spTree>
    <p:extLst>
      <p:ext uri="{BB962C8B-B14F-4D97-AF65-F5344CB8AC3E}">
        <p14:creationId xmlns:p14="http://schemas.microsoft.com/office/powerpoint/2010/main" val="1683380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宋体" panose="02010600030101010101" pitchFamily="2" charset="-122"/>
                <a:cs typeface="宋体" panose="02010600030101010101" pitchFamily="2" charset="-122"/>
              </a:rPr>
              <a:t>效率的要求来自于游戏对画面流畅度和对用户实时响应的速度要求。</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画面流畅度就是每</a:t>
            </a:r>
            <a:r>
              <a:rPr lang="en-US" altLang="zh-CN" sz="2800" dirty="0">
                <a:latin typeface="宋体" panose="02010600030101010101" pitchFamily="2" charset="-122"/>
                <a:cs typeface="宋体" panose="02010600030101010101" pitchFamily="2" charset="-122"/>
              </a:rPr>
              <a:t>1s</a:t>
            </a:r>
            <a:r>
              <a:rPr lang="zh-CN" altLang="en-US" sz="2800" dirty="0">
                <a:latin typeface="宋体" panose="02010600030101010101" pitchFamily="2" charset="-122"/>
                <a:cs typeface="宋体" panose="02010600030101010101" pitchFamily="2" charset="-122"/>
              </a:rPr>
              <a:t>时间内能够刷新多少帧画面，所谓的</a:t>
            </a:r>
            <a:r>
              <a:rPr lang="en-US" altLang="zh-CN" sz="2800" dirty="0">
                <a:latin typeface="宋体" panose="02010600030101010101" pitchFamily="2" charset="-122"/>
                <a:cs typeface="宋体" panose="02010600030101010101" pitchFamily="2" charset="-122"/>
              </a:rPr>
              <a:t>FPS</a:t>
            </a:r>
            <a:r>
              <a:rPr lang="zh-CN" altLang="en-US" sz="2800" dirty="0">
                <a:latin typeface="宋体" panose="02010600030101010101" pitchFamily="2" charset="-122"/>
                <a:cs typeface="宋体" panose="02010600030101010101" pitchFamily="2" charset="-122"/>
              </a:rPr>
              <a:t>，</a:t>
            </a:r>
            <a:r>
              <a:rPr lang="en-US" altLang="zh-CN" sz="2800" dirty="0">
                <a:latin typeface="宋体" panose="02010600030101010101" pitchFamily="2" charset="-122"/>
                <a:cs typeface="宋体" panose="02010600030101010101" pitchFamily="2" charset="-122"/>
              </a:rPr>
              <a:t>FPS</a:t>
            </a:r>
            <a:r>
              <a:rPr lang="zh-CN" altLang="en-US" sz="2800" dirty="0">
                <a:latin typeface="宋体" panose="02010600030101010101" pitchFamily="2" charset="-122"/>
                <a:cs typeface="宋体" panose="02010600030101010101" pitchFamily="2" charset="-122"/>
              </a:rPr>
              <a:t>越高，两帧之间的差别越小，画面变化就越细腻，越不容易视觉疲劳。</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流畅度也有对</a:t>
            </a:r>
            <a:r>
              <a:rPr lang="en-US" altLang="zh-CN" sz="2800" dirty="0">
                <a:latin typeface="宋体" panose="02010600030101010101" pitchFamily="2" charset="-122"/>
                <a:cs typeface="宋体" panose="02010600030101010101" pitchFamily="2" charset="-122"/>
              </a:rPr>
              <a:t>FPS</a:t>
            </a:r>
            <a:r>
              <a:rPr lang="zh-CN" altLang="en-US" sz="2800" dirty="0">
                <a:latin typeface="宋体" panose="02010600030101010101" pitchFamily="2" charset="-122"/>
                <a:cs typeface="宋体" panose="02010600030101010101" pitchFamily="2" charset="-122"/>
              </a:rPr>
              <a:t>稳定度的要求，即希望</a:t>
            </a:r>
            <a:r>
              <a:rPr lang="en-US" altLang="zh-CN" sz="2800" dirty="0">
                <a:latin typeface="宋体" panose="02010600030101010101" pitchFamily="2" charset="-122"/>
                <a:cs typeface="宋体" panose="02010600030101010101" pitchFamily="2" charset="-122"/>
              </a:rPr>
              <a:t>FPS</a:t>
            </a:r>
            <a:r>
              <a:rPr lang="zh-CN" altLang="en-US" sz="2800" dirty="0">
                <a:latin typeface="宋体" panose="02010600030101010101" pitchFamily="2" charset="-122"/>
                <a:cs typeface="宋体" panose="02010600030101010101" pitchFamily="2" charset="-122"/>
              </a:rPr>
              <a:t>恒定在一个足够高的数值上，例如</a:t>
            </a:r>
            <a:r>
              <a:rPr lang="en-US" altLang="zh-CN" sz="2800" dirty="0">
                <a:latin typeface="宋体" panose="02010600030101010101" pitchFamily="2" charset="-122"/>
                <a:cs typeface="宋体" panose="02010600030101010101" pitchFamily="2" charset="-122"/>
              </a:rPr>
              <a:t>60FPS</a:t>
            </a:r>
            <a:r>
              <a:rPr lang="zh-CN" altLang="en-US" sz="2800" dirty="0">
                <a:latin typeface="宋体" panose="02010600030101010101" pitchFamily="2" charset="-122"/>
                <a:cs typeface="宋体" panose="02010600030101010101" pitchFamily="2" charset="-122"/>
              </a:rPr>
              <a:t>，波动的</a:t>
            </a:r>
            <a:r>
              <a:rPr lang="en-US" altLang="zh-CN" sz="2800" dirty="0">
                <a:latin typeface="宋体" panose="02010600030101010101" pitchFamily="2" charset="-122"/>
                <a:cs typeface="宋体" panose="02010600030101010101" pitchFamily="2" charset="-122"/>
              </a:rPr>
              <a:t>FPS</a:t>
            </a:r>
            <a:r>
              <a:rPr lang="zh-CN" altLang="en-US" sz="2800" dirty="0">
                <a:latin typeface="宋体" panose="02010600030101010101" pitchFamily="2" charset="-122"/>
                <a:cs typeface="宋体" panose="02010600030101010101" pitchFamily="2" charset="-122"/>
              </a:rPr>
              <a:t>会造成视觉卡顿，同样容易疲劳。</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所有围绕渲染效率要进行的工作都由渲染器来负责。后三个看起来是说表现力的事情跟效率没关系，但是</a:t>
            </a:r>
            <a:r>
              <a:rPr lang="en-US" altLang="zh-CN" sz="2800" dirty="0">
                <a:latin typeface="宋体" panose="02010600030101010101" pitchFamily="2" charset="-122"/>
                <a:cs typeface="宋体" panose="02010600030101010101" pitchFamily="2" charset="-122"/>
              </a:rPr>
              <a:t>21</a:t>
            </a:r>
            <a:r>
              <a:rPr lang="zh-CN" altLang="en-US" sz="2800" dirty="0">
                <a:latin typeface="宋体" panose="02010600030101010101" pitchFamily="2" charset="-122"/>
                <a:cs typeface="宋体" panose="02010600030101010101" pitchFamily="2" charset="-122"/>
              </a:rPr>
              <a:t>年你不能还拿一个</a:t>
            </a:r>
            <a:r>
              <a:rPr lang="en-US" altLang="zh-CN" sz="2800" dirty="0">
                <a:latin typeface="宋体" panose="02010600030101010101" pitchFamily="2" charset="-122"/>
                <a:cs typeface="宋体" panose="02010600030101010101" pitchFamily="2" charset="-122"/>
              </a:rPr>
              <a:t>01</a:t>
            </a:r>
            <a:r>
              <a:rPr lang="zh-CN" altLang="en-US" sz="2800" dirty="0">
                <a:latin typeface="宋体" panose="02010600030101010101" pitchFamily="2" charset="-122"/>
                <a:cs typeface="宋体" panose="02010600030101010101" pitchFamily="2" charset="-122"/>
              </a:rPr>
              <a:t>年的标准做游戏，效率需要在目标需求之上达成的。</a:t>
            </a:r>
            <a:endParaRPr lang="en-US" altLang="zh-CN" sz="2800" dirty="0">
              <a:latin typeface="宋体" panose="02010600030101010101" pitchFamily="2" charset="-122"/>
              <a:cs typeface="宋体" panose="02010600030101010101" pitchFamily="2" charset="-122"/>
            </a:endParaRPr>
          </a:p>
          <a:p>
            <a:endParaRPr lang="en-US" altLang="zh-CN" sz="2800" dirty="0">
              <a:latin typeface="宋体" panose="02010600030101010101" pitchFamily="2" charset="-122"/>
              <a:cs typeface="宋体" panose="02010600030101010101" pitchFamily="2" charset="-122"/>
            </a:endParaRPr>
          </a:p>
          <a:p>
            <a:r>
              <a:rPr lang="en-US" altLang="zh-CN" sz="2800" dirty="0">
                <a:latin typeface="宋体" panose="02010600030101010101" pitchFamily="2" charset="-122"/>
                <a:cs typeface="宋体" panose="02010600030101010101" pitchFamily="2" charset="-122"/>
              </a:rPr>
              <a:t>Ps</a:t>
            </a:r>
            <a:r>
              <a:rPr lang="zh-CN" altLang="en-US" sz="2800" dirty="0">
                <a:latin typeface="宋体" panose="02010600030101010101" pitchFamily="2" charset="-122"/>
                <a:cs typeface="宋体" panose="02010600030101010101" pitchFamily="2" charset="-122"/>
              </a:rPr>
              <a:t>：放一张</a:t>
            </a:r>
            <a:r>
              <a:rPr lang="en-US" altLang="zh-CN" sz="2800" dirty="0">
                <a:latin typeface="宋体" panose="02010600030101010101" pitchFamily="2" charset="-122"/>
                <a:cs typeface="宋体" panose="02010600030101010101" pitchFamily="2" charset="-122"/>
              </a:rPr>
              <a:t>ue5demo</a:t>
            </a:r>
            <a:r>
              <a:rPr lang="zh-CN" altLang="en-US" sz="2800" dirty="0">
                <a:latin typeface="宋体" panose="02010600030101010101" pitchFamily="2" charset="-122"/>
                <a:cs typeface="宋体" panose="02010600030101010101" pitchFamily="2" charset="-122"/>
              </a:rPr>
              <a:t>的图片。</a:t>
            </a:r>
            <a:endParaRPr lang="en-US" altLang="zh-CN" sz="2800" dirty="0">
              <a:latin typeface="宋体" panose="02010600030101010101" pitchFamily="2" charset="-122"/>
              <a:cs typeface="宋体" panose="02010600030101010101" pitchFamily="2" charset="-122"/>
            </a:endParaRPr>
          </a:p>
          <a:p>
            <a:endParaRPr lang="en-US" altLang="zh-CN" sz="2800" dirty="0">
              <a:latin typeface="宋体" panose="02010600030101010101" pitchFamily="2" charset="-122"/>
              <a:cs typeface="宋体" panose="02010600030101010101" pitchFamily="2" charset="-122"/>
            </a:endParaRPr>
          </a:p>
          <a:p>
            <a:endParaRPr lang="en-US" altLang="zh-CN" sz="2800" dirty="0">
              <a:latin typeface="宋体" panose="02010600030101010101" pitchFamily="2" charset="-122"/>
              <a:cs typeface="宋体" panose="02010600030101010101" pitchFamily="2" charset="-122"/>
            </a:endParaRPr>
          </a:p>
          <a:p>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7</a:t>
            </a:fld>
            <a:endParaRPr lang="zh-CN"/>
          </a:p>
        </p:txBody>
      </p:sp>
    </p:spTree>
    <p:extLst>
      <p:ext uri="{BB962C8B-B14F-4D97-AF65-F5344CB8AC3E}">
        <p14:creationId xmlns:p14="http://schemas.microsoft.com/office/powerpoint/2010/main" val="1871763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代码的时间复杂度。</a:t>
            </a:r>
            <a:endParaRPr lang="en-US" altLang="zh-CN" dirty="0"/>
          </a:p>
          <a:p>
            <a:r>
              <a:rPr lang="zh-CN" altLang="en-US" dirty="0"/>
              <a:t>内存分配次数，连续性，</a:t>
            </a:r>
            <a:r>
              <a:rPr lang="en-US" altLang="zh-CN" dirty="0"/>
              <a:t>cache</a:t>
            </a:r>
            <a:r>
              <a:rPr lang="zh-CN" altLang="en-US" dirty="0"/>
              <a:t>命中率。</a:t>
            </a:r>
            <a:endParaRPr lang="en-US" dirty="0"/>
          </a:p>
          <a:p>
            <a:r>
              <a:rPr lang="en-US" altLang="zh-CN" dirty="0"/>
              <a:t>APICALLs</a:t>
            </a:r>
            <a:r>
              <a:rPr lang="zh-CN" altLang="en-US" dirty="0"/>
              <a:t>，减少图元提交次数，减少</a:t>
            </a:r>
            <a:r>
              <a:rPr lang="en-US" altLang="zh-CN" dirty="0"/>
              <a:t>STATE</a:t>
            </a:r>
            <a:r>
              <a:rPr lang="zh-CN" altLang="en-US" dirty="0"/>
              <a:t>切换次数，提高单次调用的效用，加强合批和实例化。</a:t>
            </a:r>
            <a:endParaRPr lang="en-US" altLang="zh-CN" dirty="0"/>
          </a:p>
          <a:p>
            <a:r>
              <a:rPr lang="zh-CN" altLang="en-US" dirty="0"/>
              <a:t>几何处理，顶点数量，</a:t>
            </a:r>
            <a:r>
              <a:rPr lang="en-US" altLang="zh-CN" dirty="0"/>
              <a:t>VS</a:t>
            </a:r>
            <a:r>
              <a:rPr lang="zh-CN" altLang="en-US" dirty="0"/>
              <a:t>复杂度，</a:t>
            </a:r>
            <a:r>
              <a:rPr lang="en-US" altLang="zh-CN" dirty="0"/>
              <a:t>vert</a:t>
            </a:r>
            <a:r>
              <a:rPr lang="zh-CN" altLang="en-US" dirty="0"/>
              <a:t>计算是否超过</a:t>
            </a:r>
            <a:r>
              <a:rPr lang="en-US" altLang="zh-CN" dirty="0"/>
              <a:t>pixel</a:t>
            </a:r>
            <a:r>
              <a:rPr lang="zh-CN" altLang="en-US" dirty="0"/>
              <a:t>计算。</a:t>
            </a:r>
            <a:endParaRPr lang="en-US" altLang="zh-CN" dirty="0"/>
          </a:p>
          <a:p>
            <a:r>
              <a:rPr lang="zh-CN" altLang="en-US" dirty="0"/>
              <a:t>像素处理，</a:t>
            </a:r>
            <a:r>
              <a:rPr lang="en-US" altLang="zh-CN" dirty="0" err="1"/>
              <a:t>ps</a:t>
            </a:r>
            <a:r>
              <a:rPr lang="zh-CN" altLang="en-US" dirty="0"/>
              <a:t>复杂度，</a:t>
            </a:r>
            <a:r>
              <a:rPr lang="en-US" altLang="zh-CN" dirty="0"/>
              <a:t>overdraw</a:t>
            </a:r>
            <a:r>
              <a:rPr lang="zh-CN" altLang="en-US" dirty="0"/>
              <a:t>，</a:t>
            </a:r>
            <a:r>
              <a:rPr lang="en-US" altLang="zh-CN" dirty="0"/>
              <a:t>occupancy</a:t>
            </a:r>
            <a:r>
              <a:rPr lang="zh-CN" altLang="en-US" dirty="0"/>
              <a:t>率。</a:t>
            </a:r>
            <a:endParaRPr lang="en-US" altLang="zh-CN" dirty="0"/>
          </a:p>
          <a:p>
            <a:r>
              <a:rPr lang="zh-CN" altLang="en-US" dirty="0"/>
              <a:t>带宽，</a:t>
            </a:r>
            <a:r>
              <a:rPr lang="en-US" altLang="zh-CN" dirty="0"/>
              <a:t>Framebuffer</a:t>
            </a:r>
            <a:r>
              <a:rPr lang="zh-CN" altLang="en-US" dirty="0"/>
              <a:t>的大小，</a:t>
            </a:r>
            <a:r>
              <a:rPr lang="en-US" altLang="zh-CN" dirty="0"/>
              <a:t>read back</a:t>
            </a:r>
            <a:r>
              <a:rPr lang="zh-CN" altLang="en-US" dirty="0"/>
              <a:t>。</a:t>
            </a:r>
            <a:endParaRPr lang="en-US" altLang="zh-CN" dirty="0"/>
          </a:p>
          <a:p>
            <a:endParaRPr lang="en-US" dirty="0"/>
          </a:p>
          <a:p>
            <a:endParaRPr lang="en-US" dirty="0"/>
          </a:p>
        </p:txBody>
      </p:sp>
      <p:sp>
        <p:nvSpPr>
          <p:cNvPr id="4" name="Slide Number Placeholder 3"/>
          <p:cNvSpPr>
            <a:spLocks noGrp="1"/>
          </p:cNvSpPr>
          <p:nvPr>
            <p:ph type="sldNum" sz="quarter" idx="10"/>
          </p:nvPr>
        </p:nvSpPr>
        <p:spPr/>
        <p:txBody>
          <a:bodyPr/>
          <a:lstStyle/>
          <a:p>
            <a:fld id="{E9F17BB9-9CDD-491A-BF82-5D6AFE00870E}" type="slidenum">
              <a:rPr lang="en-US" smtClean="0"/>
              <a:t>8</a:t>
            </a:fld>
            <a:endParaRPr lang="zh-CN"/>
          </a:p>
        </p:txBody>
      </p:sp>
    </p:spTree>
    <p:extLst>
      <p:ext uri="{BB962C8B-B14F-4D97-AF65-F5344CB8AC3E}">
        <p14:creationId xmlns:p14="http://schemas.microsoft.com/office/powerpoint/2010/main" val="1569106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latin typeface="宋体" panose="02010600030101010101" pitchFamily="2" charset="-122"/>
                <a:cs typeface="宋体" panose="02010600030101010101" pitchFamily="2" charset="-122"/>
              </a:rPr>
              <a:t>描述场景对象的关联关系。</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比如以</a:t>
            </a:r>
            <a:r>
              <a:rPr lang="en-US" altLang="zh-CN" sz="2800" dirty="0">
                <a:latin typeface="宋体" panose="02010600030101010101" pitchFamily="2" charset="-122"/>
                <a:cs typeface="宋体" panose="02010600030101010101" pitchFamily="2" charset="-122"/>
              </a:rPr>
              <a:t>UE</a:t>
            </a:r>
            <a:r>
              <a:rPr lang="zh-CN" altLang="en-US" sz="2800" dirty="0">
                <a:latin typeface="宋体" panose="02010600030101010101" pitchFamily="2" charset="-122"/>
                <a:cs typeface="宋体" panose="02010600030101010101" pitchFamily="2" charset="-122"/>
              </a:rPr>
              <a:t>举例，场景中一个</a:t>
            </a:r>
            <a:r>
              <a:rPr lang="en-US" altLang="zh-CN" sz="2800" dirty="0">
                <a:latin typeface="宋体" panose="02010600030101010101" pitchFamily="2" charset="-122"/>
                <a:cs typeface="宋体" panose="02010600030101010101" pitchFamily="2" charset="-122"/>
              </a:rPr>
              <a:t>Actor</a:t>
            </a:r>
            <a:r>
              <a:rPr lang="zh-CN" altLang="en-US" sz="2800" dirty="0">
                <a:latin typeface="宋体" panose="02010600030101010101" pitchFamily="2" charset="-122"/>
                <a:cs typeface="宋体" panose="02010600030101010101" pitchFamily="2" charset="-122"/>
              </a:rPr>
              <a:t>，可以具有若干个可见的组件，</a:t>
            </a:r>
            <a:r>
              <a:rPr lang="en-US" altLang="zh-CN" sz="2800" dirty="0">
                <a:latin typeface="宋体" panose="02010600030101010101" pitchFamily="2" charset="-122"/>
                <a:cs typeface="宋体" panose="02010600030101010101" pitchFamily="2" charset="-122"/>
              </a:rPr>
              <a:t>Actor</a:t>
            </a:r>
            <a:r>
              <a:rPr lang="zh-CN" altLang="en-US" sz="2800" dirty="0">
                <a:latin typeface="宋体" panose="02010600030101010101" pitchFamily="2" charset="-122"/>
                <a:cs typeface="宋体" panose="02010600030101010101" pitchFamily="2" charset="-122"/>
              </a:rPr>
              <a:t>改变在场景中的位置，下面的</a:t>
            </a:r>
            <a:r>
              <a:rPr lang="en-US" altLang="zh-CN" sz="2800" dirty="0">
                <a:latin typeface="宋体" panose="02010600030101010101" pitchFamily="2" charset="-122"/>
                <a:cs typeface="宋体" panose="02010600030101010101" pitchFamily="2" charset="-122"/>
              </a:rPr>
              <a:t>Component</a:t>
            </a:r>
            <a:r>
              <a:rPr lang="zh-CN" altLang="en-US" sz="2800" dirty="0">
                <a:latin typeface="宋体" panose="02010600030101010101" pitchFamily="2" charset="-122"/>
                <a:cs typeface="宋体" panose="02010600030101010101" pitchFamily="2" charset="-122"/>
              </a:rPr>
              <a:t>要一起跟着移动，描述这种连带关系的就是场景图。</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再比如，一个</a:t>
            </a:r>
            <a:r>
              <a:rPr lang="en-US" altLang="zh-CN" sz="2800" dirty="0" err="1">
                <a:latin typeface="宋体" panose="02010600030101010101" pitchFamily="2" charset="-122"/>
                <a:cs typeface="宋体" panose="02010600030101010101" pitchFamily="2" charset="-122"/>
              </a:rPr>
              <a:t>StaticMesh</a:t>
            </a:r>
            <a:r>
              <a:rPr lang="zh-CN" altLang="en-US" sz="2800" dirty="0">
                <a:latin typeface="宋体" panose="02010600030101010101" pitchFamily="2" charset="-122"/>
                <a:cs typeface="宋体" panose="02010600030101010101" pitchFamily="2" charset="-122"/>
              </a:rPr>
              <a:t>资产，可以往场景里放置许多</a:t>
            </a:r>
            <a:r>
              <a:rPr lang="en-US" altLang="zh-CN" sz="2800" dirty="0" err="1">
                <a:latin typeface="宋体" panose="02010600030101010101" pitchFamily="2" charset="-122"/>
                <a:cs typeface="宋体" panose="02010600030101010101" pitchFamily="2" charset="-122"/>
              </a:rPr>
              <a:t>StaticMeshActor</a:t>
            </a:r>
            <a:r>
              <a:rPr lang="zh-CN" altLang="en-US" sz="2800" dirty="0">
                <a:latin typeface="宋体" panose="02010600030101010101" pitchFamily="2" charset="-122"/>
                <a:cs typeface="宋体" panose="02010600030101010101" pitchFamily="2" charset="-122"/>
              </a:rPr>
              <a:t>都先显示这一个</a:t>
            </a:r>
            <a:r>
              <a:rPr lang="en-US" altLang="zh-CN" sz="2800" dirty="0">
                <a:latin typeface="宋体" panose="02010600030101010101" pitchFamily="2" charset="-122"/>
                <a:cs typeface="宋体" panose="02010600030101010101" pitchFamily="2" charset="-122"/>
              </a:rPr>
              <a:t>Mesh</a:t>
            </a:r>
            <a:r>
              <a:rPr lang="zh-CN" altLang="en-US" sz="2800" dirty="0">
                <a:latin typeface="宋体" panose="02010600030101010101" pitchFamily="2" charset="-122"/>
                <a:cs typeface="宋体" panose="02010600030101010101" pitchFamily="2" charset="-122"/>
              </a:rPr>
              <a:t>但是方位不同，</a:t>
            </a:r>
            <a:r>
              <a:rPr lang="en-US" altLang="zh-CN" sz="2800" dirty="0">
                <a:latin typeface="宋体" panose="02010600030101010101" pitchFamily="2" charset="-122"/>
                <a:cs typeface="宋体" panose="02010600030101010101" pitchFamily="2" charset="-122"/>
              </a:rPr>
              <a:t>Component</a:t>
            </a:r>
            <a:r>
              <a:rPr lang="zh-CN" altLang="en-US" sz="2800" dirty="0">
                <a:latin typeface="宋体" panose="02010600030101010101" pitchFamily="2" charset="-122"/>
                <a:cs typeface="宋体" panose="02010600030101010101" pitchFamily="2" charset="-122"/>
              </a:rPr>
              <a:t>对一个</a:t>
            </a:r>
            <a:r>
              <a:rPr lang="en-US" altLang="zh-CN" sz="2800" dirty="0">
                <a:latin typeface="宋体" panose="02010600030101010101" pitchFamily="2" charset="-122"/>
                <a:cs typeface="宋体" panose="02010600030101010101" pitchFamily="2" charset="-122"/>
              </a:rPr>
              <a:t>Mesh</a:t>
            </a:r>
            <a:r>
              <a:rPr lang="zh-CN" altLang="en-US" sz="2800" dirty="0">
                <a:latin typeface="宋体" panose="02010600030101010101" pitchFamily="2" charset="-122"/>
                <a:cs typeface="宋体" panose="02010600030101010101" pitchFamily="2" charset="-122"/>
              </a:rPr>
              <a:t>引用关系也属于场景图的描述范围。</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如果只考虑对象之间的从属关系，通常是一个树形。如果考虑多个节点可以指向相同的孩子节点，例如引用资产这种关系，就是一个有向无环图。</a:t>
            </a:r>
            <a:endParaRPr lang="en-US" altLang="zh-CN" sz="2800" dirty="0">
              <a:latin typeface="宋体" panose="02010600030101010101" pitchFamily="2" charset="-122"/>
              <a:cs typeface="宋体" panose="02010600030101010101" pitchFamily="2" charset="-122"/>
            </a:endParaRPr>
          </a:p>
          <a:p>
            <a:r>
              <a:rPr lang="zh-CN" altLang="en-US" sz="2800" dirty="0">
                <a:latin typeface="宋体" panose="02010600030101010101" pitchFamily="2" charset="-122"/>
                <a:cs typeface="宋体" panose="02010600030101010101" pitchFamily="2" charset="-122"/>
              </a:rPr>
              <a:t>因为场景图的这样一个定位，所以很难说它只属于</a:t>
            </a:r>
            <a:r>
              <a:rPr lang="en-US" altLang="zh-CN" sz="2800" dirty="0">
                <a:latin typeface="宋体" panose="02010600030101010101" pitchFamily="2" charset="-122"/>
                <a:cs typeface="宋体" panose="02010600030101010101" pitchFamily="2" charset="-122"/>
              </a:rPr>
              <a:t>renderer</a:t>
            </a:r>
            <a:r>
              <a:rPr lang="zh-CN" altLang="en-US" sz="2800" dirty="0">
                <a:latin typeface="宋体" panose="02010600030101010101" pitchFamily="2" charset="-122"/>
                <a:cs typeface="宋体" panose="02010600030101010101" pitchFamily="2" charset="-122"/>
              </a:rPr>
              <a:t>的范畴，</a:t>
            </a:r>
            <a:r>
              <a:rPr lang="en-US" altLang="zh-CN" sz="2800" dirty="0">
                <a:latin typeface="宋体" panose="02010600030101010101" pitchFamily="2" charset="-122"/>
                <a:cs typeface="宋体" panose="02010600030101010101" pitchFamily="2" charset="-122"/>
              </a:rPr>
              <a:t>gameplay</a:t>
            </a:r>
            <a:r>
              <a:rPr lang="zh-CN" altLang="en-US" sz="2800" dirty="0">
                <a:latin typeface="宋体" panose="02010600030101010101" pitchFamily="2" charset="-122"/>
                <a:cs typeface="宋体" panose="02010600030101010101" pitchFamily="2" charset="-122"/>
              </a:rPr>
              <a:t>和</a:t>
            </a:r>
            <a:r>
              <a:rPr lang="en-US" altLang="zh-CN" sz="2800" dirty="0">
                <a:latin typeface="宋体" panose="02010600030101010101" pitchFamily="2" charset="-122"/>
                <a:cs typeface="宋体" panose="02010600030101010101" pitchFamily="2" charset="-122"/>
              </a:rPr>
              <a:t>render</a:t>
            </a:r>
            <a:r>
              <a:rPr lang="zh-CN" altLang="en-US" sz="2800" dirty="0">
                <a:latin typeface="宋体" panose="02010600030101010101" pitchFamily="2" charset="-122"/>
                <a:cs typeface="宋体" panose="02010600030101010101" pitchFamily="2" charset="-122"/>
              </a:rPr>
              <a:t>都和它有紧密的联系。</a:t>
            </a:r>
            <a:endParaRPr lang="en-US" altLang="zh-CN" sz="2800" dirty="0">
              <a:latin typeface="宋体" panose="02010600030101010101" pitchFamily="2" charset="-122"/>
              <a:cs typeface="宋体" panose="02010600030101010101" pitchFamily="2" charset="-122"/>
            </a:endParaRPr>
          </a:p>
          <a:p>
            <a:endParaRPr lang="en-US" altLang="zh-CN" sz="2800" dirty="0">
              <a:latin typeface="宋体" panose="02010600030101010101" pitchFamily="2" charset="-122"/>
              <a:cs typeface="宋体" panose="02010600030101010101" pitchFamily="2" charset="-122"/>
            </a:endParaRPr>
          </a:p>
          <a:p>
            <a:endParaRPr lang="zh-CN" sz="2800" dirty="0">
              <a:latin typeface="宋体" panose="02010600030101010101" pitchFamily="2" charset="-122"/>
              <a:cs typeface="宋体" panose="02010600030101010101" pitchFamily="2" charset="-122"/>
            </a:endParaRPr>
          </a:p>
        </p:txBody>
      </p:sp>
      <p:sp>
        <p:nvSpPr>
          <p:cNvPr id="4" name="Slide Number Placeholder 3"/>
          <p:cNvSpPr>
            <a:spLocks noGrp="1"/>
          </p:cNvSpPr>
          <p:nvPr>
            <p:ph type="sldNum" sz="quarter" idx="10"/>
          </p:nvPr>
        </p:nvSpPr>
        <p:spPr/>
        <p:txBody>
          <a:bodyPr/>
          <a:lstStyle/>
          <a:p>
            <a:fld id="{E9F17BB9-9CDD-491A-BF82-5D6AFE00870E}" type="slidenum">
              <a:rPr lang="en-US" smtClean="0"/>
              <a:t>9</a:t>
            </a:fld>
            <a:endParaRPr lang="zh-CN"/>
          </a:p>
        </p:txBody>
      </p:sp>
    </p:spTree>
    <p:extLst>
      <p:ext uri="{BB962C8B-B14F-4D97-AF65-F5344CB8AC3E}">
        <p14:creationId xmlns:p14="http://schemas.microsoft.com/office/powerpoint/2010/main" val="3474123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age">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3048000" y="2244724"/>
            <a:ext cx="18288000" cy="47752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panose="020F0502020204030204"/>
              <a:buNone/>
              <a:defRPr sz="12000" b="0" i="0" u="none" strike="noStrike" cap="none">
                <a:solidFill>
                  <a:schemeClr val="dk1"/>
                </a:solidFill>
                <a:latin typeface="+mj-lt"/>
                <a:ea typeface="Calibri" panose="020F0502020204030204"/>
                <a:cs typeface="Calibri" panose="020F0502020204030204"/>
                <a:sym typeface="Calibri" panose="020F0502020204030204"/>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r>
              <a:rPr lang="en-US" dirty="0"/>
              <a:t>Click to edit Master title style</a:t>
            </a:r>
            <a:endParaRPr dirty="0"/>
          </a:p>
        </p:txBody>
      </p:sp>
      <p:sp>
        <p:nvSpPr>
          <p:cNvPr id="13" name="Shape 13"/>
          <p:cNvSpPr txBox="1">
            <a:spLocks noGrp="1"/>
          </p:cNvSpPr>
          <p:nvPr>
            <p:ph type="subTitle" idx="1"/>
          </p:nvPr>
        </p:nvSpPr>
        <p:spPr>
          <a:xfrm>
            <a:off x="3048000" y="7204077"/>
            <a:ext cx="18288000" cy="3311522"/>
          </a:xfrm>
          <a:prstGeom prst="rect">
            <a:avLst/>
          </a:prstGeom>
          <a:noFill/>
          <a:ln>
            <a:noFill/>
          </a:ln>
        </p:spPr>
        <p:txBody>
          <a:bodyPr lIns="91425" tIns="91425" rIns="91425" bIns="91425" anchor="t" anchorCtr="0"/>
          <a:lstStyle>
            <a:lvl1pPr marL="0" marR="0" lvl="0" indent="0" algn="ctr" rtl="0">
              <a:lnSpc>
                <a:spcPct val="90000"/>
              </a:lnSpc>
              <a:spcBef>
                <a:spcPts val="2000"/>
              </a:spcBef>
              <a:buClr>
                <a:schemeClr val="dk1"/>
              </a:buClr>
              <a:buFont typeface="Arial" panose="020B0604020202020204"/>
              <a:buNone/>
              <a:defRPr sz="4800" b="0" i="0" u="none" strike="noStrike" cap="none">
                <a:solidFill>
                  <a:schemeClr val="dk1"/>
                </a:solidFill>
                <a:latin typeface="+mn-lt"/>
                <a:ea typeface="Calibri" panose="020F0502020204030204"/>
                <a:cs typeface="Calibri" panose="020F0502020204030204"/>
                <a:sym typeface="Calibri" panose="020F0502020204030204"/>
              </a:defRPr>
            </a:lvl1pPr>
            <a:lvl2pPr marL="914400" marR="0" lvl="1" indent="0" algn="ctr" rtl="0">
              <a:lnSpc>
                <a:spcPct val="90000"/>
              </a:lnSpc>
              <a:spcBef>
                <a:spcPts val="1000"/>
              </a:spcBef>
              <a:buClr>
                <a:schemeClr val="dk1"/>
              </a:buClr>
              <a:buFont typeface="Arial" panose="020B0604020202020204"/>
              <a:buNone/>
              <a:defRPr sz="4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ctr" rtl="0">
              <a:lnSpc>
                <a:spcPct val="90000"/>
              </a:lnSpc>
              <a:spcBef>
                <a:spcPts val="1000"/>
              </a:spcBef>
              <a:buClr>
                <a:schemeClr val="dk1"/>
              </a:buClr>
              <a:buFont typeface="Arial" panose="020B0604020202020204"/>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ctr" rtl="0">
              <a:lnSpc>
                <a:spcPct val="90000"/>
              </a:lnSpc>
              <a:spcBef>
                <a:spcPts val="1000"/>
              </a:spcBef>
              <a:buClr>
                <a:schemeClr val="dk1"/>
              </a:buClr>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rPr lang="en-US" dirty="0"/>
              <a:t>Click to edit Master subtitle style</a:t>
            </a:r>
            <a:endParaRPr dirty="0"/>
          </a:p>
        </p:txBody>
      </p:sp>
      <p:sp>
        <p:nvSpPr>
          <p:cNvPr id="14" name="Shape 14"/>
          <p:cNvSpPr txBox="1">
            <a:spLocks noGrp="1"/>
          </p:cNvSpPr>
          <p:nvPr>
            <p:ph type="dt" idx="10"/>
          </p:nvPr>
        </p:nvSpPr>
        <p:spPr>
          <a:xfrm>
            <a:off x="1676403" y="12712703"/>
            <a:ext cx="5486398" cy="730250"/>
          </a:xfrm>
          <a:prstGeom prst="rect">
            <a:avLst/>
          </a:prstGeom>
          <a:noFill/>
          <a:ln>
            <a:noFill/>
          </a:ln>
        </p:spPr>
        <p:txBody>
          <a:bodyPr lIns="91425" tIns="91425" rIns="91425" bIns="91425" anchor="ctr" anchorCtr="0"/>
          <a:lstStyle>
            <a:lvl1pPr marL="0" marR="0" lvl="0" indent="0" algn="l" rtl="0">
              <a:spcBef>
                <a:spcPts val="0"/>
              </a:spcBef>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US"/>
          </a:p>
        </p:txBody>
      </p:sp>
      <p:sp>
        <p:nvSpPr>
          <p:cNvPr id="15" name="Shape 15"/>
          <p:cNvSpPr txBox="1">
            <a:spLocks noGrp="1"/>
          </p:cNvSpPr>
          <p:nvPr>
            <p:ph type="ftr" idx="11"/>
          </p:nvPr>
        </p:nvSpPr>
        <p:spPr>
          <a:xfrm>
            <a:off x="8077200" y="12712703"/>
            <a:ext cx="8229600" cy="730250"/>
          </a:xfrm>
          <a:prstGeom prst="rect">
            <a:avLst/>
          </a:prstGeom>
          <a:noFill/>
          <a:ln>
            <a:noFill/>
          </a:ln>
        </p:spPr>
        <p:txBody>
          <a:bodyPr lIns="91425" tIns="91425" rIns="91425" bIns="91425" anchor="ctr" anchorCtr="0"/>
          <a:lstStyle>
            <a:lvl1pPr marL="0" marR="0" lvl="0" indent="0" algn="ctr" rtl="0">
              <a:spcBef>
                <a:spcPts val="0"/>
              </a:spcBef>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743200" marR="0" lvl="3"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657600" marR="0" lvl="4"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4572000" marR="0" lvl="5"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5486400" marR="0" lvl="6"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6400800" marR="0" lvl="7"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7315200" marR="0" lvl="8" indent="0" algn="l" rtl="0">
              <a:spcBef>
                <a:spcPts val="0"/>
              </a:spcBef>
              <a:buNone/>
              <a:defRPr sz="3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lang="en-US"/>
          </a:p>
        </p:txBody>
      </p:sp>
      <p:sp>
        <p:nvSpPr>
          <p:cNvPr id="16" name="Shape 16"/>
          <p:cNvSpPr txBox="1">
            <a:spLocks noGrp="1"/>
          </p:cNvSpPr>
          <p:nvPr>
            <p:ph type="sldNum" idx="12"/>
          </p:nvPr>
        </p:nvSpPr>
        <p:spPr>
          <a:xfrm>
            <a:off x="17221203" y="12712703"/>
            <a:ext cx="5486398" cy="73025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2400" smtClean="0">
                <a:solidFill>
                  <a:srgbClr val="888888"/>
                </a:solidFill>
                <a:latin typeface="Calibri" panose="020F0502020204030204"/>
                <a:ea typeface="Calibri" panose="020F0502020204030204"/>
                <a:cs typeface="Calibri" panose="020F0502020204030204"/>
                <a:sym typeface="Calibri" panose="020F0502020204030204"/>
              </a:rPr>
              <a:t>‹#›</a:t>
            </a:fld>
            <a:endParaRPr lang="en-US" sz="2400">
              <a:solidFill>
                <a:srgbClr val="888888"/>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676403" y="12712703"/>
            <a:ext cx="5486398" cy="730250"/>
          </a:xfrm>
          <a:prstGeom prst="rect">
            <a:avLst/>
          </a:prstGeom>
        </p:spPr>
        <p:txBody>
          <a:bodyPr/>
          <a:lstStyle/>
          <a:p>
            <a:fld id="{94553CC9-D22E-49DB-A511-08248B44581F}" type="datetimeFigureOut">
              <a:rPr lang="en-US" smtClean="0"/>
              <a:t>12/22/2021</a:t>
            </a:fld>
            <a:endParaRPr lang="en-US"/>
          </a:p>
        </p:txBody>
      </p:sp>
      <p:sp>
        <p:nvSpPr>
          <p:cNvPr id="5" name="Footer Placeholder 4"/>
          <p:cNvSpPr>
            <a:spLocks noGrp="1"/>
          </p:cNvSpPr>
          <p:nvPr>
            <p:ph type="ftr" sz="quarter" idx="11"/>
          </p:nvPr>
        </p:nvSpPr>
        <p:spPr>
          <a:xfrm>
            <a:off x="8077200" y="12712703"/>
            <a:ext cx="8229600" cy="730250"/>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251C5A0-5862-45F2-A99F-DB3A2127547D}" type="slidenum">
              <a:rPr lang="en-US" smtClean="0"/>
              <a:t>‹#›</a:t>
            </a:fld>
            <a:endParaRPr lang="en-US"/>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1">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age 2">
    <p:spTree>
      <p:nvGrpSpPr>
        <p:cNvPr id="1" name=""/>
        <p:cNvGrpSpPr/>
        <p:nvPr/>
      </p:nvGrpSpPr>
      <p:grpSpPr>
        <a:xfrm>
          <a:off x="0" y="0"/>
          <a:ext cx="0" cy="0"/>
          <a:chOff x="0" y="0"/>
          <a:chExt cx="0" cy="0"/>
        </a:xfrm>
      </p:grpSpPr>
      <p:sp>
        <p:nvSpPr>
          <p:cNvPr id="26"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t>‹#›</a:t>
            </a:fld>
            <a:endParaRPr>
              <a:solidFill>
                <a:srgbClr val="000000"/>
              </a:solidFill>
            </a:endParaRPr>
          </a:p>
        </p:txBody>
      </p:sp>
      <p:sp>
        <p:nvSpPr>
          <p:cNvPr id="27" name="Rectangle"/>
          <p:cNvSpPr/>
          <p:nvPr/>
        </p:nvSpPr>
        <p:spPr>
          <a:xfrm>
            <a:off x="-20535" y="843427"/>
            <a:ext cx="477378" cy="1311938"/>
          </a:xfrm>
          <a:prstGeom prst="rect">
            <a:avLst/>
          </a:prstGeom>
          <a:solidFill>
            <a:srgbClr val="FFFC73"/>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age">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3646937" y="13030200"/>
            <a:ext cx="479297" cy="471924"/>
          </a:xfrm>
          <a:prstGeom prst="rect">
            <a:avLst/>
          </a:prstGeom>
        </p:spPr>
        <p:txBody>
          <a:bodyPr/>
          <a:lstStyle>
            <a:lvl1pPr>
              <a:defRPr sz="2400">
                <a:latin typeface="+mn-lt"/>
                <a:ea typeface="+mn-ea"/>
                <a:cs typeface="+mn-cs"/>
                <a:sym typeface="Helvetica Light"/>
              </a:defRPr>
            </a:lvl1pPr>
          </a:lstStyle>
          <a:p>
            <a:fld id="{86CB4B4D-7CA3-9044-876B-883B54F8677D}" type="slidenum">
              <a:rPr>
                <a:solidFill>
                  <a:srgbClr val="000000"/>
                </a:solidFill>
              </a:rPr>
              <a:t>‹#›</a:t>
            </a:fld>
            <a:endParaRPr>
              <a:solidFill>
                <a:srgbClr val="000000"/>
              </a:solidFill>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29797" y="13131800"/>
            <a:ext cx="415178" cy="410369"/>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pPr algn="ctr" defTabSz="825500" hangingPunct="0"/>
            <a:fld id="{86CB4B4D-7CA3-9044-876B-883B54F8677D}" type="slidenum">
              <a:rPr kern="0">
                <a:solidFill>
                  <a:srgbClr val="000000"/>
                </a:solidFill>
              </a:rPr>
              <a:t>‹#›</a:t>
            </a:fld>
            <a:endParaRPr kern="0">
              <a:solidFill>
                <a:srgbClr val="000000"/>
              </a:solidFill>
            </a:endParaRPr>
          </a:p>
        </p:txBody>
      </p:sp>
      <p:sp>
        <p:nvSpPr>
          <p:cNvPr id="3" name="Title Text"/>
          <p:cNvSpPr txBox="1">
            <a:spLocks noGrp="1"/>
          </p:cNvSpPr>
          <p:nvPr>
            <p:ph type="title"/>
          </p:nvPr>
        </p:nvSpPr>
        <p:spPr>
          <a:xfrm>
            <a:off x="1689100" y="952500"/>
            <a:ext cx="21005800" cy="2286000"/>
          </a:xfrm>
          <a:prstGeom prst="rect">
            <a:avLst/>
          </a:prstGeom>
          <a:ln w="12700">
            <a:miter lim="400000"/>
          </a:ln>
        </p:spPr>
        <p:txBody>
          <a:bodyPr lIns="50800" tIns="50800" rIns="50800" bIns="50800" anchor="ctr">
            <a:normAutofit/>
          </a:bodyPr>
          <a:lstStyle/>
          <a:p>
            <a:r>
              <a:rPr dirty="0"/>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p:spPr>
        <p:txBody>
          <a:bodyPr lIns="50800" tIns="50800" rIns="50800" bIns="50800"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j-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3729797" y="13131800"/>
            <a:ext cx="415178" cy="410369"/>
          </a:xfrm>
          <a:prstGeom prst="rect">
            <a:avLst/>
          </a:prstGeom>
          <a:ln w="12700">
            <a:miter lim="400000"/>
          </a:ln>
        </p:spPr>
        <p:txBody>
          <a:bodyPr wrap="none" lIns="50800" tIns="50800" rIns="50800" bIns="50800">
            <a:spAutoFit/>
          </a:bodyPr>
          <a:lstStyle>
            <a:lvl1pPr>
              <a:defRPr sz="2000">
                <a:latin typeface="Helvetica"/>
                <a:ea typeface="Helvetica"/>
                <a:cs typeface="Helvetica"/>
                <a:sym typeface="Helvetica"/>
              </a:defRPr>
            </a:lvl1pPr>
          </a:lstStyle>
          <a:p>
            <a:pPr algn="ctr" defTabSz="825500" hangingPunct="0"/>
            <a:fld id="{86CB4B4D-7CA3-9044-876B-883B54F8677D}" type="slidenum">
              <a:rPr kern="0">
                <a:solidFill>
                  <a:srgbClr val="000000"/>
                </a:solidFill>
              </a:rPr>
              <a:t>‹#›</a:t>
            </a:fld>
            <a:endParaRPr kern="0">
              <a:solidFill>
                <a:srgbClr val="000000"/>
              </a:solidFill>
            </a:endParaRPr>
          </a:p>
        </p:txBody>
      </p:sp>
      <p:sp>
        <p:nvSpPr>
          <p:cNvPr id="3" name="Title Text"/>
          <p:cNvSpPr txBox="1">
            <a:spLocks noGrp="1"/>
          </p:cNvSpPr>
          <p:nvPr>
            <p:ph type="title"/>
          </p:nvPr>
        </p:nvSpPr>
        <p:spPr>
          <a:xfrm>
            <a:off x="1689100" y="952500"/>
            <a:ext cx="21005800" cy="2286000"/>
          </a:xfrm>
          <a:prstGeom prst="rect">
            <a:avLst/>
          </a:prstGeom>
          <a:ln w="12700">
            <a:miter lim="400000"/>
          </a:ln>
        </p:spPr>
        <p:txBody>
          <a:bodyPr lIns="50800" tIns="50800" rIns="50800" bIns="50800" anchor="ctr">
            <a:normAutofit/>
          </a:bodyPr>
          <a:lstStyle/>
          <a:p>
            <a:r>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3.jpg"/><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4.jpe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5.jpe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6.jpe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png"/><Relationship Id="rId7" Type="http://schemas.openxmlformats.org/officeDocument/2006/relationships/diagramColors" Target="../diagrams/colors2.xml"/><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3"/>
        <p:cNvGrpSpPr/>
        <p:nvPr/>
      </p:nvGrpSpPr>
      <p:grpSpPr>
        <a:xfrm>
          <a:off x="0" y="0"/>
          <a:ext cx="0" cy="0"/>
          <a:chOff x="0" y="0"/>
          <a:chExt cx="0" cy="0"/>
        </a:xfrm>
      </p:grpSpPr>
      <p:sp>
        <p:nvSpPr>
          <p:cNvPr id="2" name="Shape 89"/>
          <p:cNvSpPr txBox="1"/>
          <p:nvPr/>
        </p:nvSpPr>
        <p:spPr>
          <a:xfrm>
            <a:off x="1910700" y="10678769"/>
            <a:ext cx="20562600" cy="1452398"/>
          </a:xfrm>
          <a:prstGeom prst="rect">
            <a:avLst/>
          </a:prstGeom>
          <a:noFill/>
          <a:ln>
            <a:noFill/>
          </a:ln>
        </p:spPr>
        <p:txBody>
          <a:bodyPr lIns="182850" tIns="91400" rIns="182850" bIns="91400" anchor="t" anchorCtr="0">
            <a:noAutofit/>
          </a:bodyPr>
          <a:lstStyle/>
          <a:p>
            <a:pPr algn="ctr"/>
            <a:r>
              <a:rPr lang="en-US" altLang="zh-CN" sz="8000" dirty="0">
                <a:solidFill>
                  <a:srgbClr val="FFFFFF"/>
                </a:solidFill>
                <a:latin typeface="宋体" panose="02010600030101010101" pitchFamily="2" charset="-122"/>
              </a:rPr>
              <a:t>liujun8</a:t>
            </a:r>
            <a:endParaRPr lang="zh-CN" sz="8000" dirty="0">
              <a:solidFill>
                <a:srgbClr val="FFFFFF"/>
              </a:solidFill>
            </a:endParaRPr>
          </a:p>
        </p:txBody>
      </p:sp>
      <p:sp>
        <p:nvSpPr>
          <p:cNvPr id="3" name="Shape 89"/>
          <p:cNvSpPr txBox="1"/>
          <p:nvPr/>
        </p:nvSpPr>
        <p:spPr>
          <a:xfrm>
            <a:off x="2202873" y="8793235"/>
            <a:ext cx="19978254" cy="1452398"/>
          </a:xfrm>
          <a:prstGeom prst="rect">
            <a:avLst/>
          </a:prstGeom>
          <a:noFill/>
          <a:ln>
            <a:noFill/>
          </a:ln>
        </p:spPr>
        <p:txBody>
          <a:bodyPr lIns="182850" tIns="91400" rIns="182850" bIns="91400" anchor="ctr" anchorCtr="0">
            <a:noAutofit/>
          </a:bodyPr>
          <a:lstStyle/>
          <a:p>
            <a:pPr algn="ctr">
              <a:buSzPct val="25000"/>
            </a:pPr>
            <a:r>
              <a:rPr lang="zh-CN" altLang="en-US" sz="12000" kern="0" cap="all" dirty="0">
                <a:solidFill>
                  <a:srgbClr val="FFD966"/>
                </a:solidFill>
                <a:latin typeface="宋体" panose="02010600030101010101" pitchFamily="2" charset="-122"/>
                <a:ea typeface="宋体" panose="02010600030101010101" pitchFamily="2" charset="-122"/>
                <a:cs typeface="宋体" panose="02010600030101010101" pitchFamily="2" charset="-122"/>
                <a:sym typeface="Calibri" panose="020F0502020204030204"/>
              </a:rPr>
              <a:t>游戏引擎的渲染器</a:t>
            </a:r>
            <a:endParaRPr lang="zh-CN" sz="12000" kern="0" cap="all" dirty="0">
              <a:solidFill>
                <a:srgbClr val="FFD966"/>
              </a:solidFill>
              <a:latin typeface="宋体" panose="02010600030101010101" pitchFamily="2" charset="-122"/>
              <a:ea typeface="宋体" panose="02010600030101010101" pitchFamily="2" charset="-122"/>
              <a:cs typeface="宋体" panose="02010600030101010101" pitchFamily="2" charset="-122"/>
              <a:sym typeface="Calibri" panose="020F0502020204030204"/>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仿宋" panose="02010609060101010101" pitchFamily="49" charset="-122"/>
              <a:cs typeface="Helvetica"/>
              <a:sym typeface="Helvetica"/>
            </a:endParaRPr>
          </a:p>
        </p:txBody>
      </p:sp>
      <p:sp>
        <p:nvSpPr>
          <p:cNvPr id="323" name="The Picture slide"/>
          <p:cNvSpPr txBox="1"/>
          <p:nvPr/>
        </p:nvSpPr>
        <p:spPr>
          <a:xfrm>
            <a:off x="1752108" y="3557096"/>
            <a:ext cx="8973592" cy="1703030"/>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仿宋" panose="02010609060101010101" pitchFamily="49" charset="-122"/>
                <a:ea typeface="仿宋" panose="02010609060101010101" pitchFamily="49" charset="-122"/>
              </a:rPr>
              <a:t>空间数据结构</a:t>
            </a:r>
            <a:endParaRPr lang="en-US" altLang="zh-CN" sz="5000" kern="0" cap="all" dirty="0">
              <a:solidFill>
                <a:srgbClr val="000000"/>
              </a:solidFill>
              <a:latin typeface="仿宋" panose="02010609060101010101" pitchFamily="49" charset="-122"/>
              <a:ea typeface="仿宋" panose="02010609060101010101" pitchFamily="49" charset="-122"/>
            </a:endParaRPr>
          </a:p>
          <a:p>
            <a:pPr defTabSz="825500" hangingPunct="0"/>
            <a:r>
              <a:rPr lang="en-US" altLang="zh-CN" sz="5400" kern="0" dirty="0">
                <a:solidFill>
                  <a:srgbClr val="000000"/>
                </a:solidFill>
                <a:latin typeface="宋体" panose="02010600030101010101" pitchFamily="2" charset="-122"/>
              </a:rPr>
              <a:t>Spatial data structure</a:t>
            </a: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434990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宋体" panose="02010600030101010101" pitchFamily="2" charset="-122"/>
              </a:rPr>
              <a:t>基于物体的划分</a:t>
            </a:r>
            <a:endParaRPr lang="en-US" altLang="zh-CN" sz="3200" kern="0" dirty="0">
              <a:solidFill>
                <a:srgbClr val="000000"/>
              </a:solidFill>
              <a:latin typeface="宋体" panose="02010600030101010101" pitchFamily="2" charset="-122"/>
            </a:endParaRPr>
          </a:p>
          <a:p>
            <a:pPr marL="1371600" lvl="1"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宋体" panose="02010600030101010101" pitchFamily="2" charset="-122"/>
              </a:rPr>
              <a:t>BVH</a:t>
            </a:r>
          </a:p>
          <a:p>
            <a:pPr marL="457200" indent="-457200" defTabSz="825500" hangingPunct="0">
              <a:spcBef>
                <a:spcPts val="600"/>
              </a:spcBef>
              <a:spcAft>
                <a:spcPts val="600"/>
              </a:spcAft>
              <a:buFont typeface="Arial" panose="020B0604020202020204" pitchFamily="34" charset="0"/>
              <a:buChar char="•"/>
            </a:pPr>
            <a:r>
              <a:rPr lang="zh-CN" altLang="en-US" sz="3200" kern="0" dirty="0">
                <a:solidFill>
                  <a:srgbClr val="000000"/>
                </a:solidFill>
                <a:latin typeface="宋体" panose="02010600030101010101" pitchFamily="2" charset="-122"/>
              </a:rPr>
              <a:t>基于空间的划分</a:t>
            </a:r>
            <a:endParaRPr lang="en-US" altLang="zh-CN" sz="3200" kern="0" dirty="0">
              <a:solidFill>
                <a:srgbClr val="000000"/>
              </a:solidFill>
              <a:latin typeface="宋体" panose="02010600030101010101" pitchFamily="2" charset="-122"/>
            </a:endParaRPr>
          </a:p>
          <a:p>
            <a:pPr marL="1371600" lvl="1" indent="-457200" defTabSz="825500" hangingPunct="0">
              <a:spcBef>
                <a:spcPts val="600"/>
              </a:spcBef>
              <a:spcAft>
                <a:spcPts val="600"/>
              </a:spcAft>
              <a:buFont typeface="Arial" panose="020B0604020202020204" pitchFamily="34" charset="0"/>
              <a:buChar char="•"/>
            </a:pPr>
            <a:r>
              <a:rPr lang="en-US" altLang="zh-CN" sz="3200" kern="0" dirty="0" err="1">
                <a:solidFill>
                  <a:srgbClr val="000000"/>
                </a:solidFill>
                <a:latin typeface="宋体" panose="02010600030101010101" pitchFamily="2" charset="-122"/>
              </a:rPr>
              <a:t>BSPTree</a:t>
            </a:r>
            <a:endParaRPr lang="en-US" altLang="zh-CN" sz="3200" kern="0" dirty="0">
              <a:solidFill>
                <a:srgbClr val="000000"/>
              </a:solidFill>
              <a:latin typeface="宋体" panose="02010600030101010101" pitchFamily="2" charset="-122"/>
            </a:endParaRPr>
          </a:p>
          <a:p>
            <a:pPr marL="1371600" lvl="1" indent="-457200" defTabSz="825500" hangingPunct="0">
              <a:spcBef>
                <a:spcPts val="600"/>
              </a:spcBef>
              <a:spcAft>
                <a:spcPts val="600"/>
              </a:spcAft>
              <a:buFont typeface="Arial" panose="020B0604020202020204" pitchFamily="34" charset="0"/>
              <a:buChar char="•"/>
            </a:pPr>
            <a:r>
              <a:rPr lang="en-US" altLang="zh-CN" sz="3200" kern="0" dirty="0" err="1">
                <a:solidFill>
                  <a:srgbClr val="000000"/>
                </a:solidFill>
                <a:latin typeface="宋体" panose="02010600030101010101" pitchFamily="2" charset="-122"/>
              </a:rPr>
              <a:t>OCTree</a:t>
            </a:r>
            <a:endParaRPr lang="en-US" altLang="zh-CN" sz="32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宋体" panose="02010600030101010101" pitchFamily="2"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仿宋" panose="02010609060101010101" pitchFamily="49" charset="-122"/>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pic>
        <p:nvPicPr>
          <p:cNvPr id="4" name="图片 3">
            <a:extLst>
              <a:ext uri="{FF2B5EF4-FFF2-40B4-BE49-F238E27FC236}">
                <a16:creationId xmlns:a16="http://schemas.microsoft.com/office/drawing/2014/main" id="{80FD36BB-31EC-4BCD-A90B-C872B17377BA}"/>
              </a:ext>
            </a:extLst>
          </p:cNvPr>
          <p:cNvPicPr>
            <a:picLocks noChangeAspect="1"/>
          </p:cNvPicPr>
          <p:nvPr/>
        </p:nvPicPr>
        <p:blipFill>
          <a:blip r:embed="rId4"/>
          <a:stretch>
            <a:fillRect/>
          </a:stretch>
        </p:blipFill>
        <p:spPr>
          <a:xfrm>
            <a:off x="13509597" y="403083"/>
            <a:ext cx="8780952" cy="3504762"/>
          </a:xfrm>
          <a:prstGeom prst="rect">
            <a:avLst/>
          </a:prstGeom>
        </p:spPr>
      </p:pic>
      <p:pic>
        <p:nvPicPr>
          <p:cNvPr id="6" name="图片 5">
            <a:extLst>
              <a:ext uri="{FF2B5EF4-FFF2-40B4-BE49-F238E27FC236}">
                <a16:creationId xmlns:a16="http://schemas.microsoft.com/office/drawing/2014/main" id="{80C6899D-5FA8-4ED5-9B13-DA3D99B44960}"/>
              </a:ext>
            </a:extLst>
          </p:cNvPr>
          <p:cNvPicPr>
            <a:picLocks noChangeAspect="1"/>
          </p:cNvPicPr>
          <p:nvPr/>
        </p:nvPicPr>
        <p:blipFill>
          <a:blip r:embed="rId5"/>
          <a:stretch>
            <a:fillRect/>
          </a:stretch>
        </p:blipFill>
        <p:spPr>
          <a:xfrm>
            <a:off x="13509596" y="4200574"/>
            <a:ext cx="8761905" cy="4009524"/>
          </a:xfrm>
          <a:prstGeom prst="rect">
            <a:avLst/>
          </a:prstGeom>
        </p:spPr>
      </p:pic>
      <p:pic>
        <p:nvPicPr>
          <p:cNvPr id="1028" name="Picture 4" descr="Octree - Wikipedia">
            <a:extLst>
              <a:ext uri="{FF2B5EF4-FFF2-40B4-BE49-F238E27FC236}">
                <a16:creationId xmlns:a16="http://schemas.microsoft.com/office/drawing/2014/main" id="{5A171A00-40E5-4A85-9569-1FBE0E75EF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09596" y="8502828"/>
            <a:ext cx="8761906" cy="5030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79431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仿宋" panose="02010609060101010101" pitchFamily="49" charset="-122"/>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仿宋" panose="02010609060101010101" pitchFamily="49" charset="-122"/>
                <a:ea typeface="仿宋" panose="02010609060101010101" pitchFamily="49" charset="-122"/>
              </a:rPr>
              <a:t>剔除</a:t>
            </a:r>
            <a:endParaRPr lang="zh-CN" sz="5000" kern="0" cap="all" dirty="0">
              <a:solidFill>
                <a:srgbClr val="000000"/>
              </a:solidFill>
              <a:latin typeface="仿宋" panose="02010609060101010101" pitchFamily="49" charset="-122"/>
              <a:ea typeface="仿宋" panose="02010609060101010101" pitchFamily="49"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3457357"/>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宋体" panose="02010600030101010101" pitchFamily="2" charset="-122"/>
              </a:rPr>
              <a:t>视锥剔除</a:t>
            </a:r>
            <a:endParaRPr lang="en-US" altLang="zh-CN" sz="28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宋体" panose="02010600030101010101" pitchFamily="2" charset="-122"/>
              </a:rPr>
              <a:t>遮挡剔除</a:t>
            </a:r>
            <a:endParaRPr lang="en-US" altLang="zh-CN" sz="28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en-US" altLang="zh-CN" sz="2800" kern="0" dirty="0">
                <a:solidFill>
                  <a:srgbClr val="000000"/>
                </a:solidFill>
                <a:latin typeface="宋体" panose="02010600030101010101" pitchFamily="2" charset="-122"/>
              </a:rPr>
              <a:t>…</a:t>
            </a: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宋体" panose="02010600030101010101" pitchFamily="2"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仿宋" panose="02010609060101010101" pitchFamily="49" charset="-122"/>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pic>
        <p:nvPicPr>
          <p:cNvPr id="9" name="图片 8">
            <a:extLst>
              <a:ext uri="{FF2B5EF4-FFF2-40B4-BE49-F238E27FC236}">
                <a16:creationId xmlns:a16="http://schemas.microsoft.com/office/drawing/2014/main" id="{268DC1AB-2616-4CE0-9A10-F55767689AF9}"/>
              </a:ext>
            </a:extLst>
          </p:cNvPr>
          <p:cNvPicPr>
            <a:picLocks noChangeAspect="1"/>
          </p:cNvPicPr>
          <p:nvPr/>
        </p:nvPicPr>
        <p:blipFill>
          <a:blip r:embed="rId4"/>
          <a:stretch>
            <a:fillRect/>
          </a:stretch>
        </p:blipFill>
        <p:spPr>
          <a:xfrm>
            <a:off x="12129795" y="-124937"/>
            <a:ext cx="10666410" cy="13840937"/>
          </a:xfrm>
          <a:prstGeom prst="rect">
            <a:avLst/>
          </a:prstGeom>
        </p:spPr>
      </p:pic>
    </p:spTree>
    <p:extLst>
      <p:ext uri="{BB962C8B-B14F-4D97-AF65-F5344CB8AC3E}">
        <p14:creationId xmlns:p14="http://schemas.microsoft.com/office/powerpoint/2010/main" val="81254886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仿宋" panose="02010609060101010101" pitchFamily="49" charset="-122"/>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仿宋" panose="02010609060101010101" pitchFamily="49" charset="-122"/>
                <a:ea typeface="仿宋" panose="02010609060101010101" pitchFamily="49" charset="-122"/>
              </a:rPr>
              <a:t>剔除</a:t>
            </a:r>
            <a:endParaRPr lang="zh-CN" sz="5000" kern="0" cap="all" dirty="0">
              <a:solidFill>
                <a:srgbClr val="000000"/>
              </a:solidFill>
              <a:latin typeface="仿宋" panose="02010609060101010101" pitchFamily="49" charset="-122"/>
              <a:ea typeface="仿宋" panose="02010609060101010101" pitchFamily="49"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118255"/>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宋体" panose="02010600030101010101" pitchFamily="2" charset="-122"/>
              </a:rPr>
              <a:t>遮挡剔除开（左）</a:t>
            </a:r>
            <a:endParaRPr lang="en-US" altLang="zh-CN" sz="28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宋体" panose="02010600030101010101" pitchFamily="2" charset="-122"/>
              </a:rPr>
              <a:t>遮挡剔除关（右）</a:t>
            </a:r>
            <a:endParaRPr lang="en-US" altLang="zh-CN" sz="2800" kern="0" dirty="0">
              <a:solidFill>
                <a:srgbClr val="000000"/>
              </a:solidFill>
              <a:latin typeface="宋体" panose="02010600030101010101" pitchFamily="2"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仿宋" panose="02010609060101010101" pitchFamily="49" charset="-122"/>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pic>
        <p:nvPicPr>
          <p:cNvPr id="4" name="图片 3">
            <a:extLst>
              <a:ext uri="{FF2B5EF4-FFF2-40B4-BE49-F238E27FC236}">
                <a16:creationId xmlns:a16="http://schemas.microsoft.com/office/drawing/2014/main" id="{273D27C7-D0D2-4927-BE0F-CDC07A04559E}"/>
              </a:ext>
            </a:extLst>
          </p:cNvPr>
          <p:cNvPicPr>
            <a:picLocks noChangeAspect="1"/>
          </p:cNvPicPr>
          <p:nvPr/>
        </p:nvPicPr>
        <p:blipFill>
          <a:blip r:embed="rId4"/>
          <a:stretch>
            <a:fillRect/>
          </a:stretch>
        </p:blipFill>
        <p:spPr>
          <a:xfrm>
            <a:off x="12129794" y="0"/>
            <a:ext cx="11644605" cy="13764074"/>
          </a:xfrm>
          <a:prstGeom prst="rect">
            <a:avLst/>
          </a:prstGeom>
        </p:spPr>
      </p:pic>
    </p:spTree>
    <p:extLst>
      <p:ext uri="{BB962C8B-B14F-4D97-AF65-F5344CB8AC3E}">
        <p14:creationId xmlns:p14="http://schemas.microsoft.com/office/powerpoint/2010/main" val="359084433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仿宋" panose="02010609060101010101" pitchFamily="49" charset="-122"/>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仿宋" panose="02010609060101010101" pitchFamily="49" charset="-122"/>
                <a:ea typeface="仿宋" panose="02010609060101010101" pitchFamily="49" charset="-122"/>
              </a:rPr>
              <a:t>并行计算</a:t>
            </a:r>
            <a:endParaRPr lang="zh-CN" sz="5000" kern="0" cap="all" dirty="0">
              <a:solidFill>
                <a:srgbClr val="000000"/>
              </a:solidFill>
              <a:latin typeface="仿宋" panose="02010609060101010101" pitchFamily="49" charset="-122"/>
              <a:ea typeface="仿宋" panose="02010609060101010101" pitchFamily="49"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382668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宋体" panose="02010600030101010101" pitchFamily="2" charset="-122"/>
              </a:rPr>
              <a:t>Multiprocessor pipeline</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宋体" panose="02010600030101010101" pitchFamily="2" charset="-122"/>
              </a:rPr>
              <a:t>Parallel processing</a:t>
            </a:r>
          </a:p>
          <a:p>
            <a:pPr marL="457200" indent="-457200" defTabSz="825500" hangingPunct="0">
              <a:spcBef>
                <a:spcPts val="600"/>
              </a:spcBef>
              <a:spcAft>
                <a:spcPts val="600"/>
              </a:spcAft>
              <a:buFont typeface="Arial" panose="020B0604020202020204" pitchFamily="34" charset="0"/>
              <a:buChar char="•"/>
            </a:pPr>
            <a:r>
              <a:rPr lang="en-US" altLang="zh-CN" sz="3200" kern="0" dirty="0">
                <a:solidFill>
                  <a:srgbClr val="000000"/>
                </a:solidFill>
                <a:latin typeface="宋体" panose="02010600030101010101" pitchFamily="2" charset="-122"/>
              </a:rPr>
              <a:t>Task-based multithreading</a:t>
            </a: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endParaRPr lang="en-US" altLang="zh-CN" sz="3200" kern="0" dirty="0">
              <a:solidFill>
                <a:srgbClr val="000000"/>
              </a:solidFill>
              <a:latin typeface="宋体" panose="02010600030101010101" pitchFamily="2"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仿宋" panose="02010609060101010101" pitchFamily="49" charset="-122"/>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pic>
        <p:nvPicPr>
          <p:cNvPr id="4" name="图片 3">
            <a:extLst>
              <a:ext uri="{FF2B5EF4-FFF2-40B4-BE49-F238E27FC236}">
                <a16:creationId xmlns:a16="http://schemas.microsoft.com/office/drawing/2014/main" id="{98237794-CD18-4C3C-96E8-EC53001DEDF7}"/>
              </a:ext>
            </a:extLst>
          </p:cNvPr>
          <p:cNvPicPr>
            <a:picLocks noChangeAspect="1"/>
          </p:cNvPicPr>
          <p:nvPr/>
        </p:nvPicPr>
        <p:blipFill>
          <a:blip r:embed="rId4"/>
          <a:stretch>
            <a:fillRect/>
          </a:stretch>
        </p:blipFill>
        <p:spPr>
          <a:xfrm>
            <a:off x="13624692" y="743641"/>
            <a:ext cx="8990476" cy="3990476"/>
          </a:xfrm>
          <a:prstGeom prst="rect">
            <a:avLst/>
          </a:prstGeom>
        </p:spPr>
      </p:pic>
      <p:pic>
        <p:nvPicPr>
          <p:cNvPr id="6" name="图片 5">
            <a:extLst>
              <a:ext uri="{FF2B5EF4-FFF2-40B4-BE49-F238E27FC236}">
                <a16:creationId xmlns:a16="http://schemas.microsoft.com/office/drawing/2014/main" id="{513835D4-D1B9-49D8-BB86-893E6F878CDF}"/>
              </a:ext>
            </a:extLst>
          </p:cNvPr>
          <p:cNvPicPr>
            <a:picLocks noChangeAspect="1"/>
          </p:cNvPicPr>
          <p:nvPr/>
        </p:nvPicPr>
        <p:blipFill>
          <a:blip r:embed="rId5"/>
          <a:stretch>
            <a:fillRect/>
          </a:stretch>
        </p:blipFill>
        <p:spPr>
          <a:xfrm>
            <a:off x="13624692" y="5738980"/>
            <a:ext cx="8990476" cy="3262203"/>
          </a:xfrm>
          <a:prstGeom prst="rect">
            <a:avLst/>
          </a:prstGeom>
        </p:spPr>
      </p:pic>
      <p:pic>
        <p:nvPicPr>
          <p:cNvPr id="9" name="图片 8">
            <a:extLst>
              <a:ext uri="{FF2B5EF4-FFF2-40B4-BE49-F238E27FC236}">
                <a16:creationId xmlns:a16="http://schemas.microsoft.com/office/drawing/2014/main" id="{CB6E6A37-2EB0-4E35-AA7F-FEE9FA1EEEC0}"/>
              </a:ext>
            </a:extLst>
          </p:cNvPr>
          <p:cNvPicPr>
            <a:picLocks noChangeAspect="1"/>
          </p:cNvPicPr>
          <p:nvPr/>
        </p:nvPicPr>
        <p:blipFill>
          <a:blip r:embed="rId6"/>
          <a:stretch>
            <a:fillRect/>
          </a:stretch>
        </p:blipFill>
        <p:spPr>
          <a:xfrm>
            <a:off x="13624692" y="9868574"/>
            <a:ext cx="9007201" cy="2714765"/>
          </a:xfrm>
          <a:prstGeom prst="rect">
            <a:avLst/>
          </a:prstGeom>
        </p:spPr>
      </p:pic>
    </p:spTree>
    <p:extLst>
      <p:ext uri="{BB962C8B-B14F-4D97-AF65-F5344CB8AC3E}">
        <p14:creationId xmlns:p14="http://schemas.microsoft.com/office/powerpoint/2010/main" val="92498469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仿宋" panose="02010609060101010101" pitchFamily="49" charset="-122"/>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仿宋" panose="02010609060101010101" pitchFamily="49" charset="-122"/>
                <a:ea typeface="仿宋" panose="02010609060101010101" pitchFamily="49" charset="-122"/>
              </a:rPr>
              <a:t>工程封装</a:t>
            </a:r>
            <a:endParaRPr lang="zh-CN" sz="5000" kern="0" cap="all" dirty="0">
              <a:solidFill>
                <a:srgbClr val="000000"/>
              </a:solidFill>
              <a:latin typeface="仿宋" panose="02010609060101010101" pitchFamily="49" charset="-122"/>
              <a:ea typeface="仿宋" panose="02010609060101010101" pitchFamily="49"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4042132"/>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en-US" altLang="zh-CN" sz="2800" kern="0" dirty="0">
                <a:solidFill>
                  <a:srgbClr val="000000"/>
                </a:solidFill>
                <a:latin typeface="宋体" panose="02010600030101010101" pitchFamily="2" charset="-122"/>
              </a:rPr>
              <a:t>Gameplay</a:t>
            </a:r>
          </a:p>
          <a:p>
            <a:pPr marL="457200" indent="-457200" defTabSz="825500" hangingPunct="0">
              <a:spcBef>
                <a:spcPts val="600"/>
              </a:spcBef>
              <a:spcAft>
                <a:spcPts val="600"/>
              </a:spcAft>
              <a:buFont typeface="Arial" panose="020B0604020202020204" pitchFamily="34" charset="0"/>
              <a:buChar char="•"/>
            </a:pPr>
            <a:r>
              <a:rPr lang="en-US" altLang="zh-CN" sz="2800" kern="0" dirty="0">
                <a:solidFill>
                  <a:srgbClr val="000000"/>
                </a:solidFill>
                <a:latin typeface="宋体" panose="02010600030101010101" pitchFamily="2" charset="-122"/>
              </a:rPr>
              <a:t>Renderer</a:t>
            </a:r>
          </a:p>
          <a:p>
            <a:pPr marL="457200" indent="-457200" defTabSz="825500" hangingPunct="0">
              <a:spcBef>
                <a:spcPts val="600"/>
              </a:spcBef>
              <a:spcAft>
                <a:spcPts val="600"/>
              </a:spcAft>
              <a:buFont typeface="Arial" panose="020B0604020202020204" pitchFamily="34" charset="0"/>
              <a:buChar char="•"/>
            </a:pPr>
            <a:r>
              <a:rPr lang="en-US" altLang="zh-CN" sz="2800" kern="0" dirty="0">
                <a:solidFill>
                  <a:srgbClr val="000000"/>
                </a:solidFill>
                <a:latin typeface="宋体" panose="02010600030101010101" pitchFamily="2" charset="-122"/>
              </a:rPr>
              <a:t>Low-Level Renderer</a:t>
            </a:r>
          </a:p>
          <a:p>
            <a:pPr marL="1371600" lvl="1" indent="-457200" defTabSz="825500" hangingPunct="0">
              <a:spcBef>
                <a:spcPts val="600"/>
              </a:spcBef>
              <a:spcAft>
                <a:spcPts val="600"/>
              </a:spcAft>
              <a:buFont typeface="Arial" panose="020B0604020202020204" pitchFamily="34" charset="0"/>
              <a:buChar char="•"/>
            </a:pPr>
            <a:r>
              <a:rPr lang="en-US" altLang="zh-CN" sz="2800" kern="0" dirty="0">
                <a:solidFill>
                  <a:srgbClr val="000000"/>
                </a:solidFill>
                <a:latin typeface="宋体" panose="02010600030101010101" pitchFamily="2" charset="-122"/>
              </a:rPr>
              <a:t>RHI</a:t>
            </a: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宋体" panose="02010600030101010101" pitchFamily="2"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仿宋" panose="02010609060101010101" pitchFamily="49" charset="-122"/>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pic>
        <p:nvPicPr>
          <p:cNvPr id="4" name="图片 3">
            <a:extLst>
              <a:ext uri="{FF2B5EF4-FFF2-40B4-BE49-F238E27FC236}">
                <a16:creationId xmlns:a16="http://schemas.microsoft.com/office/drawing/2014/main" id="{241FF93B-D007-4C0E-9028-950B8A140325}"/>
              </a:ext>
            </a:extLst>
          </p:cNvPr>
          <p:cNvPicPr>
            <a:picLocks noChangeAspect="1"/>
          </p:cNvPicPr>
          <p:nvPr/>
        </p:nvPicPr>
        <p:blipFill>
          <a:blip r:embed="rId4"/>
          <a:stretch>
            <a:fillRect/>
          </a:stretch>
        </p:blipFill>
        <p:spPr>
          <a:xfrm>
            <a:off x="12168529" y="1402544"/>
            <a:ext cx="12176737" cy="10548452"/>
          </a:xfrm>
          <a:prstGeom prst="rect">
            <a:avLst/>
          </a:prstGeom>
        </p:spPr>
      </p:pic>
    </p:spTree>
    <p:extLst>
      <p:ext uri="{BB962C8B-B14F-4D97-AF65-F5344CB8AC3E}">
        <p14:creationId xmlns:p14="http://schemas.microsoft.com/office/powerpoint/2010/main" val="290621393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仿宋" panose="02010609060101010101" pitchFamily="49" charset="-122"/>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仿宋" panose="02010609060101010101" pitchFamily="49" charset="-122"/>
                <a:ea typeface="仿宋" panose="02010609060101010101" pitchFamily="49" charset="-122"/>
              </a:rPr>
              <a:t>工程封装</a:t>
            </a:r>
            <a:endParaRPr lang="zh-CN" sz="5000" kern="0" cap="all" dirty="0">
              <a:solidFill>
                <a:srgbClr val="000000"/>
              </a:solidFill>
              <a:latin typeface="仿宋" panose="02010609060101010101" pitchFamily="49" charset="-122"/>
              <a:ea typeface="仿宋" panose="02010609060101010101" pitchFamily="49"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2287806"/>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宋体" panose="02010600030101010101" pitchFamily="2"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仿宋" panose="02010609060101010101" pitchFamily="49" charset="-122"/>
              <a:cs typeface="Helvetica"/>
              <a:sym typeface="Helvetica"/>
            </a:endParaRPr>
          </a:p>
        </p:txBody>
      </p:sp>
      <p:pic>
        <p:nvPicPr>
          <p:cNvPr id="4" name="图片 3">
            <a:extLst>
              <a:ext uri="{FF2B5EF4-FFF2-40B4-BE49-F238E27FC236}">
                <a16:creationId xmlns:a16="http://schemas.microsoft.com/office/drawing/2014/main" id="{ACD5DB91-9739-49B0-9AB3-91BE5A2ED75C}"/>
              </a:ext>
            </a:extLst>
          </p:cNvPr>
          <p:cNvPicPr>
            <a:picLocks noChangeAspect="1"/>
          </p:cNvPicPr>
          <p:nvPr/>
        </p:nvPicPr>
        <p:blipFill>
          <a:blip r:embed="rId3"/>
          <a:stretch>
            <a:fillRect/>
          </a:stretch>
        </p:blipFill>
        <p:spPr>
          <a:xfrm>
            <a:off x="325004" y="685374"/>
            <a:ext cx="23609583" cy="12345252"/>
          </a:xfrm>
          <a:prstGeom prst="rect">
            <a:avLst/>
          </a:prstGeom>
        </p:spPr>
      </p:pic>
    </p:spTree>
    <p:extLst>
      <p:ext uri="{BB962C8B-B14F-4D97-AF65-F5344CB8AC3E}">
        <p14:creationId xmlns:p14="http://schemas.microsoft.com/office/powerpoint/2010/main" val="374990331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266739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latin typeface="宋体" panose="02010600030101010101" pitchFamily="2" charset="-122"/>
              </a:rPr>
              <a:t>工程封装</a:t>
            </a:r>
            <a:endParaRPr lang="zh-CN" sz="5000" cap="all"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7550785"/>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sz="2800" dirty="0">
                <a:solidFill>
                  <a:srgbClr val="000000"/>
                </a:solidFill>
                <a:latin typeface="宋体" panose="02010600030101010101" pitchFamily="2" charset="-122"/>
                <a:cs typeface="宋体" panose="02010600030101010101" pitchFamily="2" charset="-122"/>
              </a:rPr>
              <a:t>2/3D</a:t>
            </a:r>
            <a:r>
              <a:rPr lang="zh-CN" altLang="en-US" sz="2800" dirty="0">
                <a:solidFill>
                  <a:srgbClr val="000000"/>
                </a:solidFill>
                <a:latin typeface="宋体" panose="02010600030101010101" pitchFamily="2" charset="-122"/>
                <a:cs typeface="宋体" panose="02010600030101010101" pitchFamily="2" charset="-122"/>
              </a:rPr>
              <a:t>渲染（</a:t>
            </a:r>
            <a:r>
              <a:rPr lang="en-US" altLang="zh-CN" sz="2800" dirty="0">
                <a:solidFill>
                  <a:srgbClr val="000000"/>
                </a:solidFill>
                <a:latin typeface="宋体" panose="02010600030101010101" pitchFamily="2" charset="-122"/>
                <a:cs typeface="宋体" panose="02010600030101010101" pitchFamily="2" charset="-122"/>
              </a:rPr>
              <a:t>Forward</a:t>
            </a:r>
            <a:r>
              <a:rPr lang="zh-CN" altLang="en-US" sz="2800" dirty="0">
                <a:solidFill>
                  <a:srgbClr val="000000"/>
                </a:solidFill>
                <a:latin typeface="宋体" panose="02010600030101010101" pitchFamily="2" charset="-122"/>
                <a:cs typeface="宋体" panose="02010600030101010101" pitchFamily="2" charset="-122"/>
              </a:rPr>
              <a:t>、</a:t>
            </a:r>
            <a:r>
              <a:rPr lang="en-US" altLang="zh-CN" sz="2800" dirty="0">
                <a:solidFill>
                  <a:srgbClr val="000000"/>
                </a:solidFill>
                <a:latin typeface="宋体" panose="02010600030101010101" pitchFamily="2" charset="-122"/>
                <a:cs typeface="宋体" panose="02010600030101010101" pitchFamily="2" charset="-122"/>
              </a:rPr>
              <a:t>Deferred</a:t>
            </a:r>
            <a:r>
              <a:rPr lang="zh-CN" altLang="en-US" sz="2800" dirty="0">
                <a:solidFill>
                  <a:srgbClr val="000000"/>
                </a:solidFill>
                <a:latin typeface="宋体" panose="02010600030101010101" pitchFamily="2" charset="-122"/>
                <a:cs typeface="宋体" panose="02010600030101010101" pitchFamily="2" charset="-122"/>
              </a:rPr>
              <a:t>、</a:t>
            </a:r>
            <a:r>
              <a:rPr lang="en-US" altLang="zh-CN" sz="2800" dirty="0">
                <a:solidFill>
                  <a:srgbClr val="000000"/>
                </a:solidFill>
                <a:latin typeface="宋体" panose="02010600030101010101" pitchFamily="2" charset="-122"/>
                <a:cs typeface="宋体" panose="02010600030101010101" pitchFamily="2" charset="-122"/>
              </a:rPr>
              <a:t>…</a:t>
            </a:r>
            <a:r>
              <a:rPr lang="zh-CN" altLang="en-US" sz="2800" dirty="0">
                <a:solidFill>
                  <a:srgbClr val="000000"/>
                </a:solidFill>
                <a:latin typeface="宋体" panose="02010600030101010101" pitchFamily="2" charset="-122"/>
                <a:cs typeface="宋体" panose="02010600030101010101" pitchFamily="2" charset="-122"/>
              </a:rPr>
              <a:t>）</a:t>
            </a:r>
            <a:endParaRPr lang="en-US" sz="2800" dirty="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2800" dirty="0">
                <a:solidFill>
                  <a:srgbClr val="000000"/>
                </a:solidFill>
              </a:rPr>
              <a:t>Scene Graph</a:t>
            </a:r>
          </a:p>
          <a:p>
            <a:pPr marL="457200" indent="-457200">
              <a:spcBef>
                <a:spcPts val="600"/>
              </a:spcBef>
              <a:spcAft>
                <a:spcPts val="600"/>
              </a:spcAft>
              <a:buFont typeface="Arial" panose="020B0604020202020204" pitchFamily="34" charset="0"/>
              <a:buChar char="•"/>
            </a:pPr>
            <a:r>
              <a:rPr lang="en-US" altLang="zh-CN" sz="2800" dirty="0">
                <a:solidFill>
                  <a:srgbClr val="000000"/>
                </a:solidFill>
              </a:rPr>
              <a:t>Sorting</a:t>
            </a:r>
          </a:p>
          <a:p>
            <a:pPr marL="457200" indent="-457200">
              <a:spcBef>
                <a:spcPts val="600"/>
              </a:spcBef>
              <a:spcAft>
                <a:spcPts val="600"/>
              </a:spcAft>
              <a:buFont typeface="Arial" panose="020B0604020202020204" pitchFamily="34" charset="0"/>
              <a:buChar char="•"/>
            </a:pPr>
            <a:r>
              <a:rPr lang="en-US" altLang="zh-CN" sz="2800" dirty="0">
                <a:solidFill>
                  <a:srgbClr val="000000"/>
                </a:solidFill>
              </a:rPr>
              <a:t>Culling</a:t>
            </a:r>
          </a:p>
          <a:p>
            <a:pPr marL="457200" indent="-457200">
              <a:spcBef>
                <a:spcPts val="600"/>
              </a:spcBef>
              <a:spcAft>
                <a:spcPts val="600"/>
              </a:spcAft>
              <a:buFont typeface="Arial" panose="020B0604020202020204" pitchFamily="34" charset="0"/>
              <a:buChar char="•"/>
            </a:pPr>
            <a:r>
              <a:rPr lang="en-US" altLang="zh-CN" sz="2800" dirty="0">
                <a:solidFill>
                  <a:srgbClr val="000000"/>
                </a:solidFill>
              </a:rPr>
              <a:t>LOD</a:t>
            </a:r>
          </a:p>
          <a:p>
            <a:pPr marL="457200" indent="-457200">
              <a:spcBef>
                <a:spcPts val="600"/>
              </a:spcBef>
              <a:spcAft>
                <a:spcPts val="600"/>
              </a:spcAft>
              <a:buFont typeface="Arial" panose="020B0604020202020204" pitchFamily="34" charset="0"/>
              <a:buChar char="•"/>
            </a:pPr>
            <a:r>
              <a:rPr lang="en-US" altLang="zh-CN" sz="2800" dirty="0">
                <a:solidFill>
                  <a:srgbClr val="000000"/>
                </a:solidFill>
              </a:rPr>
              <a:t>Animation</a:t>
            </a:r>
          </a:p>
          <a:p>
            <a:pPr marL="457200" indent="-457200">
              <a:spcBef>
                <a:spcPts val="600"/>
              </a:spcBef>
              <a:spcAft>
                <a:spcPts val="600"/>
              </a:spcAft>
              <a:buFont typeface="Arial" panose="020B0604020202020204" pitchFamily="34" charset="0"/>
              <a:buChar char="•"/>
            </a:pPr>
            <a:r>
              <a:rPr lang="en-US" altLang="zh-CN" sz="2800" dirty="0">
                <a:solidFill>
                  <a:srgbClr val="000000"/>
                </a:solidFill>
              </a:rPr>
              <a:t>Camera</a:t>
            </a:r>
          </a:p>
          <a:p>
            <a:pPr marL="457200" indent="-457200">
              <a:spcBef>
                <a:spcPts val="600"/>
              </a:spcBef>
              <a:spcAft>
                <a:spcPts val="600"/>
              </a:spcAft>
              <a:buFont typeface="Arial" panose="020B0604020202020204" pitchFamily="34" charset="0"/>
              <a:buChar char="•"/>
            </a:pPr>
            <a:r>
              <a:rPr lang="en-US" altLang="zh-CN" sz="2800" dirty="0">
                <a:solidFill>
                  <a:srgbClr val="000000"/>
                </a:solidFill>
              </a:rPr>
              <a:t>VFX</a:t>
            </a:r>
          </a:p>
          <a:p>
            <a:pPr marL="457200" indent="-457200">
              <a:spcBef>
                <a:spcPts val="600"/>
              </a:spcBef>
              <a:spcAft>
                <a:spcPts val="600"/>
              </a:spcAft>
              <a:buFont typeface="Arial" panose="020B0604020202020204" pitchFamily="34" charset="0"/>
              <a:buChar char="•"/>
            </a:pPr>
            <a:r>
              <a:rPr lang="en-US" altLang="zh-CN" sz="2800" dirty="0">
                <a:solidFill>
                  <a:srgbClr val="000000"/>
                </a:solidFill>
              </a:rPr>
              <a:t>Postprocess</a:t>
            </a:r>
          </a:p>
          <a:p>
            <a:pPr marL="457200" indent="-457200">
              <a:spcBef>
                <a:spcPts val="600"/>
              </a:spcBef>
              <a:spcAft>
                <a:spcPts val="600"/>
              </a:spcAft>
              <a:buFont typeface="Arial" panose="020B0604020202020204" pitchFamily="34" charset="0"/>
              <a:buChar char="•"/>
            </a:pPr>
            <a:r>
              <a:rPr lang="en-US" altLang="zh-CN" sz="2800" dirty="0">
                <a:solidFill>
                  <a:srgbClr val="000000"/>
                </a:solidFill>
              </a:rPr>
              <a:t>Material</a:t>
            </a:r>
          </a:p>
          <a:p>
            <a:pPr marL="457200" indent="-457200">
              <a:spcBef>
                <a:spcPts val="600"/>
              </a:spcBef>
              <a:spcAft>
                <a:spcPts val="600"/>
              </a:spcAft>
              <a:buFont typeface="Arial" panose="020B0604020202020204" pitchFamily="34" charset="0"/>
              <a:buChar char="•"/>
            </a:pPr>
            <a:r>
              <a:rPr lang="en-US" altLang="zh-CN" sz="2800" dirty="0">
                <a:solidFill>
                  <a:srgbClr val="000000"/>
                </a:solidFill>
              </a:rPr>
              <a:t>Shadow</a:t>
            </a:r>
          </a:p>
          <a:p>
            <a:pPr marL="457200" indent="-457200">
              <a:spcBef>
                <a:spcPts val="600"/>
              </a:spcBef>
              <a:spcAft>
                <a:spcPts val="600"/>
              </a:spcAft>
              <a:buFont typeface="Arial" panose="020B0604020202020204" pitchFamily="34" charset="0"/>
              <a:buChar char="•"/>
            </a:pPr>
            <a:r>
              <a:rPr lang="en-US" altLang="zh-CN" sz="2800" dirty="0">
                <a:solidFill>
                  <a:srgbClr val="000000"/>
                </a:solidFill>
              </a:rPr>
              <a:t>…</a:t>
            </a:r>
            <a:endParaRPr lang="zh-CN" sz="2800" dirty="0">
              <a:solidFill>
                <a:srgbClr val="000000"/>
              </a:solidFill>
            </a:endParaRPr>
          </a:p>
          <a:p>
            <a:pPr marL="457200" indent="-457200">
              <a:spcBef>
                <a:spcPts val="600"/>
              </a:spcBef>
              <a:spcAft>
                <a:spcPts val="600"/>
              </a:spcAft>
              <a:buFont typeface="Arial" panose="020B0604020202020204" pitchFamily="34" charset="0"/>
              <a:buChar char="•"/>
            </a:pPr>
            <a:endParaRPr lang="zh-CN" sz="2800" dirty="0">
              <a:solidFill>
                <a:srgbClr val="000000"/>
              </a:solidFill>
            </a:endParaRPr>
          </a:p>
        </p:txBody>
      </p:sp>
      <p:sp>
        <p:nvSpPr>
          <p:cNvPr id="8" name="The Picture slide"/>
          <p:cNvSpPr txBox="1"/>
          <p:nvPr/>
        </p:nvSpPr>
        <p:spPr>
          <a:xfrm>
            <a:off x="13454825" y="3658325"/>
            <a:ext cx="2154436"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宋体" panose="02010600030101010101" pitchFamily="2" charset="-122"/>
                <a:cs typeface="宋体" panose="02010600030101010101" pitchFamily="2" charset="-122"/>
              </a:rPr>
              <a:t>底层渲染</a:t>
            </a:r>
            <a:endParaRPr lang="zh-CN" sz="4000" dirty="0">
              <a:solidFill>
                <a:srgbClr val="000000">
                  <a:lumMod val="50000"/>
                  <a:lumOff val="50000"/>
                </a:srgbClr>
              </a:solidFill>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4626908"/>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2800" dirty="0">
                <a:solidFill>
                  <a:srgbClr val="000000"/>
                </a:solidFill>
                <a:latin typeface="宋体" panose="02010600030101010101" pitchFamily="2" charset="-122"/>
                <a:cs typeface="宋体" panose="02010600030101010101" pitchFamily="2" charset="-122"/>
              </a:rPr>
              <a:t>Framebuffer/</a:t>
            </a:r>
            <a:r>
              <a:rPr lang="en-US" altLang="zh-CN" sz="2800" dirty="0" err="1">
                <a:solidFill>
                  <a:srgbClr val="000000"/>
                </a:solidFill>
                <a:latin typeface="宋体" panose="02010600030101010101" pitchFamily="2" charset="-122"/>
                <a:cs typeface="宋体" panose="02010600030101010101" pitchFamily="2" charset="-122"/>
              </a:rPr>
              <a:t>RenderTarget</a:t>
            </a:r>
            <a:endParaRPr lang="en-US" altLang="zh-CN" sz="2800" dirty="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2800" dirty="0" err="1">
                <a:solidFill>
                  <a:srgbClr val="000000"/>
                </a:solidFill>
                <a:latin typeface="宋体" panose="02010600030101010101" pitchFamily="2" charset="-122"/>
                <a:cs typeface="宋体" panose="02010600030101010101" pitchFamily="2" charset="-122"/>
              </a:rPr>
              <a:t>VertexBuffer</a:t>
            </a:r>
            <a:r>
              <a:rPr lang="en-US" altLang="zh-CN" sz="2800" dirty="0">
                <a:solidFill>
                  <a:srgbClr val="000000"/>
                </a:solidFill>
                <a:latin typeface="宋体" panose="02010600030101010101" pitchFamily="2" charset="-122"/>
                <a:cs typeface="宋体" panose="02010600030101010101" pitchFamily="2" charset="-122"/>
              </a:rPr>
              <a:t>/</a:t>
            </a:r>
            <a:r>
              <a:rPr lang="en-US" altLang="zh-CN" sz="2800" dirty="0" err="1">
                <a:solidFill>
                  <a:srgbClr val="000000"/>
                </a:solidFill>
                <a:latin typeface="宋体" panose="02010600030101010101" pitchFamily="2" charset="-122"/>
                <a:cs typeface="宋体" panose="02010600030101010101" pitchFamily="2" charset="-122"/>
              </a:rPr>
              <a:t>IndexBuffer</a:t>
            </a:r>
            <a:endParaRPr lang="en-US" altLang="zh-CN" sz="2800" dirty="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2800" dirty="0">
                <a:solidFill>
                  <a:srgbClr val="000000"/>
                </a:solidFill>
                <a:latin typeface="宋体" panose="02010600030101010101" pitchFamily="2" charset="-122"/>
                <a:cs typeface="宋体" panose="02010600030101010101" pitchFamily="2" charset="-122"/>
              </a:rPr>
              <a:t>Texture</a:t>
            </a:r>
          </a:p>
          <a:p>
            <a:pPr marL="457200" indent="-457200">
              <a:spcBef>
                <a:spcPts val="600"/>
              </a:spcBef>
              <a:spcAft>
                <a:spcPts val="600"/>
              </a:spcAft>
              <a:buFont typeface="Arial" panose="020B0604020202020204" pitchFamily="34" charset="0"/>
              <a:buChar char="•"/>
            </a:pPr>
            <a:r>
              <a:rPr lang="en-US" altLang="zh-CN" sz="2800" dirty="0">
                <a:solidFill>
                  <a:srgbClr val="000000"/>
                </a:solidFill>
                <a:latin typeface="宋体" panose="02010600030101010101" pitchFamily="2" charset="-122"/>
                <a:cs typeface="宋体" panose="02010600030101010101" pitchFamily="2" charset="-122"/>
              </a:rPr>
              <a:t>Shader</a:t>
            </a:r>
          </a:p>
          <a:p>
            <a:pPr marL="457200" indent="-457200">
              <a:spcBef>
                <a:spcPts val="600"/>
              </a:spcBef>
              <a:spcAft>
                <a:spcPts val="600"/>
              </a:spcAft>
              <a:buFont typeface="Arial" panose="020B0604020202020204" pitchFamily="34" charset="0"/>
              <a:buChar char="•"/>
            </a:pPr>
            <a:r>
              <a:rPr lang="en-US" altLang="zh-CN" sz="2800" dirty="0">
                <a:solidFill>
                  <a:srgbClr val="000000"/>
                </a:solidFill>
                <a:latin typeface="宋体" panose="02010600030101010101" pitchFamily="2" charset="-122"/>
                <a:cs typeface="宋体" panose="02010600030101010101" pitchFamily="2" charset="-122"/>
              </a:rPr>
              <a:t>States</a:t>
            </a:r>
          </a:p>
          <a:p>
            <a:pPr marL="457200" indent="-457200">
              <a:spcBef>
                <a:spcPts val="600"/>
              </a:spcBef>
              <a:spcAft>
                <a:spcPts val="600"/>
              </a:spcAft>
              <a:buFont typeface="Arial" panose="020B0604020202020204" pitchFamily="34" charset="0"/>
              <a:buChar char="•"/>
            </a:pPr>
            <a:r>
              <a:rPr lang="en-US" altLang="zh-CN" sz="2800" dirty="0">
                <a:solidFill>
                  <a:srgbClr val="000000"/>
                </a:solidFill>
                <a:latin typeface="宋体" panose="02010600030101010101" pitchFamily="2" charset="-122"/>
                <a:cs typeface="宋体" panose="02010600030101010101" pitchFamily="2" charset="-122"/>
              </a:rPr>
              <a:t>Pass</a:t>
            </a:r>
          </a:p>
          <a:p>
            <a:pPr marL="457200" indent="-457200">
              <a:spcBef>
                <a:spcPts val="600"/>
              </a:spcBef>
              <a:spcAft>
                <a:spcPts val="600"/>
              </a:spcAft>
              <a:buFont typeface="Arial" panose="020B0604020202020204" pitchFamily="34" charset="0"/>
              <a:buChar char="•"/>
            </a:pPr>
            <a:r>
              <a:rPr lang="en-US" altLang="zh-CN" sz="2800" dirty="0">
                <a:solidFill>
                  <a:srgbClr val="000000"/>
                </a:solidFill>
                <a:latin typeface="宋体" panose="02010600030101010101" pitchFamily="2" charset="-122"/>
                <a:cs typeface="宋体" panose="02010600030101010101" pitchFamily="2" charset="-122"/>
              </a:rPr>
              <a:t>RHI=</a:t>
            </a:r>
            <a:r>
              <a:rPr lang="en-US" altLang="zh-CN" sz="2800" dirty="0" err="1">
                <a:solidFill>
                  <a:srgbClr val="000000"/>
                </a:solidFill>
                <a:latin typeface="宋体" panose="02010600030101010101" pitchFamily="2" charset="-122"/>
                <a:cs typeface="宋体" panose="02010600030101010101" pitchFamily="2" charset="-122"/>
              </a:rPr>
              <a:t>RenderingHardwareInterface</a:t>
            </a:r>
            <a:endParaRPr lang="en-US" altLang="zh-CN" sz="2800" dirty="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sz="2800" dirty="0">
                <a:solidFill>
                  <a:srgbClr val="000000"/>
                </a:solidFill>
                <a:latin typeface="宋体" panose="02010600030101010101" pitchFamily="2" charset="-122"/>
                <a:cs typeface="宋体" panose="02010600030101010101" pitchFamily="2" charset="-122"/>
              </a:rPr>
              <a:t>…</a:t>
            </a:r>
          </a:p>
        </p:txBody>
      </p:sp>
      <p:sp>
        <p:nvSpPr>
          <p:cNvPr id="11" name="The Picture slide"/>
          <p:cNvSpPr txBox="1"/>
          <p:nvPr/>
        </p:nvSpPr>
        <p:spPr>
          <a:xfrm>
            <a:off x="1752109" y="3658325"/>
            <a:ext cx="1641475"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宋体" panose="02010600030101010101" pitchFamily="2" charset="-122"/>
                <a:cs typeface="宋体" panose="02010600030101010101" pitchFamily="2" charset="-122"/>
              </a:rPr>
              <a:t>渲染器</a:t>
            </a:r>
            <a:endParaRPr lang="zh-CN" sz="4000" dirty="0">
              <a:solidFill>
                <a:srgbClr val="000000">
                  <a:lumMod val="50000"/>
                  <a:lumOff val="50000"/>
                </a:srgbClr>
              </a:solidFill>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3" y="11032377"/>
            <a:ext cx="2626730" cy="2683626"/>
          </a:xfrm>
          <a:prstGeom prst="rect">
            <a:avLst/>
          </a:prstGeom>
        </p:spPr>
      </p:pic>
    </p:spTree>
    <p:extLst>
      <p:ext uri="{BB962C8B-B14F-4D97-AF65-F5344CB8AC3E}">
        <p14:creationId xmlns:p14="http://schemas.microsoft.com/office/powerpoint/2010/main" val="420713994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endParaRPr lang="zh-CN" sz="5000" kern="0" cap="all" dirty="0">
              <a:solidFill>
                <a:srgbClr val="000000"/>
              </a:solidFill>
              <a:latin typeface="仿宋" panose="02010609060101010101" pitchFamily="49" charset="-122"/>
              <a:ea typeface="仿宋" panose="02010609060101010101" pitchFamily="49"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533479"/>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宋体" panose="02010600030101010101" pitchFamily="2" charset="-122"/>
            </a:endParaRPr>
          </a:p>
        </p:txBody>
      </p:sp>
      <p:pic>
        <p:nvPicPr>
          <p:cNvPr id="6" name="图片 5">
            <a:extLst>
              <a:ext uri="{FF2B5EF4-FFF2-40B4-BE49-F238E27FC236}">
                <a16:creationId xmlns:a16="http://schemas.microsoft.com/office/drawing/2014/main" id="{31E557A9-D02E-4E6E-AF7C-EC51B7699E24}"/>
              </a:ext>
            </a:extLst>
          </p:cNvPr>
          <p:cNvPicPr>
            <a:picLocks noChangeAspect="1"/>
          </p:cNvPicPr>
          <p:nvPr/>
        </p:nvPicPr>
        <p:blipFill>
          <a:blip r:embed="rId3"/>
          <a:stretch>
            <a:fillRect/>
          </a:stretch>
        </p:blipFill>
        <p:spPr>
          <a:xfrm>
            <a:off x="5490759" y="998694"/>
            <a:ext cx="12883243" cy="11153339"/>
          </a:xfrm>
          <a:prstGeom prst="rect">
            <a:avLst/>
          </a:prstGeom>
        </p:spPr>
      </p:pic>
    </p:spTree>
    <p:extLst>
      <p:ext uri="{BB962C8B-B14F-4D97-AF65-F5344CB8AC3E}">
        <p14:creationId xmlns:p14="http://schemas.microsoft.com/office/powerpoint/2010/main" val="15776604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en-US" sz="6000" dirty="0">
                <a:latin typeface="宋体" panose="02010600030101010101" pitchFamily="2" charset="-122"/>
                <a:cs typeface="宋体" panose="02010600030101010101" pitchFamily="2" charset="-122"/>
              </a:rPr>
              <a:t> </a:t>
            </a:r>
            <a:endParaRPr lang="zh-CN" sz="6000" dirty="0"/>
          </a:p>
        </p:txBody>
      </p:sp>
      <p:sp>
        <p:nvSpPr>
          <p:cNvPr id="45" name="AEVER"/>
          <p:cNvSpPr txBox="1"/>
          <p:nvPr/>
        </p:nvSpPr>
        <p:spPr>
          <a:xfrm>
            <a:off x="7247558" y="5638703"/>
            <a:ext cx="9888926"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cap="all" dirty="0">
                <a:solidFill>
                  <a:srgbClr val="FFD966"/>
                </a:solidFill>
                <a:latin typeface="宋体" panose="02010600030101010101" pitchFamily="2" charset="-122"/>
                <a:cs typeface="宋体" panose="02010600030101010101" pitchFamily="2" charset="-122"/>
              </a:rPr>
              <a:t>二、虚幻</a:t>
            </a:r>
            <a:r>
              <a:rPr lang="en-US" altLang="zh-CN" sz="8000" cap="all" dirty="0">
                <a:solidFill>
                  <a:srgbClr val="FFD966"/>
                </a:solidFill>
                <a:latin typeface="宋体" panose="02010600030101010101" pitchFamily="2" charset="-122"/>
                <a:cs typeface="宋体" panose="02010600030101010101" pitchFamily="2" charset="-122"/>
              </a:rPr>
              <a:t>4</a:t>
            </a:r>
            <a:r>
              <a:rPr lang="zh-CN" altLang="en-US" sz="8000" cap="all" dirty="0">
                <a:solidFill>
                  <a:srgbClr val="FFD966"/>
                </a:solidFill>
                <a:latin typeface="宋体" panose="02010600030101010101" pitchFamily="2" charset="-122"/>
                <a:cs typeface="宋体" panose="02010600030101010101" pitchFamily="2" charset="-122"/>
              </a:rPr>
              <a:t>渲染器</a:t>
            </a:r>
            <a:endParaRPr lang="zh-CN" sz="8000" cap="all" dirty="0">
              <a:solidFill>
                <a:srgbClr val="FFD966"/>
              </a:solidFill>
            </a:endParaRPr>
          </a:p>
        </p:txBody>
      </p:sp>
    </p:spTree>
    <p:extLst>
      <p:ext uri="{BB962C8B-B14F-4D97-AF65-F5344CB8AC3E}">
        <p14:creationId xmlns:p14="http://schemas.microsoft.com/office/powerpoint/2010/main" val="426750834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1384995"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rPr>
              <a:t>概览</a:t>
            </a:r>
            <a:endParaRPr lang="zh-CN" sz="5000" cap="all"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3180358"/>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宋体" panose="02010600030101010101" pitchFamily="2" charset="-122"/>
                <a:cs typeface="宋体" panose="02010600030101010101" pitchFamily="2" charset="-122"/>
              </a:rPr>
              <a:t>代码结构</a:t>
            </a:r>
            <a:endParaRPr lang="en-US" altLang="zh-CN" sz="3200" dirty="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宋体" panose="02010600030101010101" pitchFamily="2" charset="-122"/>
                <a:cs typeface="宋体" panose="02010600030101010101" pitchFamily="2" charset="-122"/>
              </a:rPr>
              <a:t>场景表示</a:t>
            </a:r>
            <a:endParaRPr lang="en-US" altLang="zh-CN" sz="3200" dirty="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宋体" panose="02010600030101010101" pitchFamily="2" charset="-122"/>
                <a:cs typeface="宋体" panose="02010600030101010101" pitchFamily="2" charset="-122"/>
              </a:rPr>
              <a:t>高级管线</a:t>
            </a:r>
            <a:endParaRPr lang="en-US" sz="3200" dirty="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endParaRPr lang="zh-CN" sz="3200" dirty="0">
              <a:solidFill>
                <a:srgbClr val="000000"/>
              </a:solidFill>
            </a:endParaRPr>
          </a:p>
          <a:p>
            <a:pPr marL="457200" indent="-457200">
              <a:spcBef>
                <a:spcPts val="600"/>
              </a:spcBef>
              <a:spcAft>
                <a:spcPts val="600"/>
              </a:spcAft>
              <a:buFont typeface="Arial" panose="020B0604020202020204" pitchFamily="34" charset="0"/>
              <a:buChar char="•"/>
            </a:pPr>
            <a:endParaRPr lang="zh-CN" sz="3200" dirty="0">
              <a:solidFill>
                <a:srgbClr val="000000"/>
              </a:solidFill>
            </a:endParaRPr>
          </a:p>
        </p:txBody>
      </p:sp>
      <p:sp>
        <p:nvSpPr>
          <p:cNvPr id="8" name="The Picture slide"/>
          <p:cNvSpPr txBox="1"/>
          <p:nvPr/>
        </p:nvSpPr>
        <p:spPr>
          <a:xfrm>
            <a:off x="13454825" y="3658325"/>
            <a:ext cx="102657"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endParaRPr lang="zh-CN" sz="4000" dirty="0">
              <a:solidFill>
                <a:srgbClr val="000000">
                  <a:lumMod val="50000"/>
                  <a:lumOff val="50000"/>
                </a:srgbClr>
              </a:solidFill>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1887696"/>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宋体" panose="02010600030101010101" pitchFamily="2" charset="-122"/>
                <a:cs typeface="宋体" panose="02010600030101010101" pitchFamily="2" charset="-122"/>
              </a:rPr>
              <a:t>渲染线程</a:t>
            </a:r>
            <a:endParaRPr lang="en-US" altLang="zh-CN" sz="3200" dirty="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宋体" panose="02010600030101010101" pitchFamily="2" charset="-122"/>
                <a:cs typeface="宋体" panose="02010600030101010101" pitchFamily="2" charset="-122"/>
              </a:rPr>
              <a:t>RHI</a:t>
            </a:r>
            <a:r>
              <a:rPr lang="zh-CN" altLang="en-US" sz="3200" dirty="0">
                <a:solidFill>
                  <a:srgbClr val="000000"/>
                </a:solidFill>
                <a:latin typeface="宋体" panose="02010600030101010101" pitchFamily="2" charset="-122"/>
                <a:cs typeface="宋体" panose="02010600030101010101" pitchFamily="2" charset="-122"/>
              </a:rPr>
              <a:t>线程</a:t>
            </a:r>
            <a:endParaRPr lang="en-US" altLang="zh-CN" sz="3200" dirty="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宋体" panose="02010600030101010101" pitchFamily="2" charset="-122"/>
                <a:cs typeface="宋体" panose="02010600030101010101" pitchFamily="2" charset="-122"/>
              </a:rPr>
              <a:t>保留模式</a:t>
            </a:r>
            <a:endParaRPr lang="en-US" sz="3200" dirty="0">
              <a:solidFill>
                <a:srgbClr val="000000"/>
              </a:solidFill>
              <a:latin typeface="宋体" panose="02010600030101010101" pitchFamily="2" charset="-122"/>
              <a:cs typeface="宋体" panose="02010600030101010101" pitchFamily="2" charset="-122"/>
            </a:endParaRPr>
          </a:p>
        </p:txBody>
      </p:sp>
      <p:sp>
        <p:nvSpPr>
          <p:cNvPr id="11" name="The Picture slide"/>
          <p:cNvSpPr txBox="1"/>
          <p:nvPr/>
        </p:nvSpPr>
        <p:spPr>
          <a:xfrm>
            <a:off x="1752109" y="3658325"/>
            <a:ext cx="102657"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endParaRPr lang="zh-CN" sz="4000" dirty="0">
              <a:solidFill>
                <a:srgbClr val="000000">
                  <a:lumMod val="50000"/>
                  <a:lumOff val="50000"/>
                </a:srgbClr>
              </a:solidFill>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3" y="11032377"/>
            <a:ext cx="2626730" cy="2683626"/>
          </a:xfrm>
          <a:prstGeom prst="rect">
            <a:avLst/>
          </a:prstGeom>
        </p:spPr>
      </p:pic>
    </p:spTree>
    <p:extLst>
      <p:ext uri="{BB962C8B-B14F-4D97-AF65-F5344CB8AC3E}">
        <p14:creationId xmlns:p14="http://schemas.microsoft.com/office/powerpoint/2010/main" val="6869886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77" name="Rectangle"/>
          <p:cNvSpPr/>
          <p:nvPr/>
        </p:nvSpPr>
        <p:spPr>
          <a:xfrm>
            <a:off x="1843701" y="0"/>
            <a:ext cx="8364042" cy="13716000"/>
          </a:xfrm>
          <a:prstGeom prst="rect">
            <a:avLst/>
          </a:prstGeom>
          <a:solidFill>
            <a:schemeClr val="bg1">
              <a:alpha val="80000"/>
            </a:schemeClr>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dirty="0">
              <a:solidFill>
                <a:srgbClr val="FFFFFF"/>
              </a:solidFill>
              <a:latin typeface="Helvetica"/>
              <a:ea typeface="Helvetica"/>
              <a:cs typeface="Helvetica"/>
              <a:sym typeface="Helvetica"/>
            </a:endParaRPr>
          </a:p>
        </p:txBody>
      </p:sp>
      <p:sp>
        <p:nvSpPr>
          <p:cNvPr id="11"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p:cNvSpPr/>
          <p:nvPr/>
        </p:nvSpPr>
        <p:spPr>
          <a:xfrm>
            <a:off x="2706624" y="4937760"/>
            <a:ext cx="7104888" cy="2257028"/>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514350" indent="-514350" defTabSz="825500" hangingPunct="0">
              <a:spcBef>
                <a:spcPts val="600"/>
              </a:spcBef>
              <a:spcAft>
                <a:spcPts val="600"/>
              </a:spcAft>
              <a:buFont typeface="+mj-lt"/>
              <a:buAutoNum type="arabicPeriod"/>
            </a:pPr>
            <a:r>
              <a:rPr lang="zh-CN" altLang="en-US" sz="4000" dirty="0">
                <a:latin typeface="仿宋" panose="02010609060101010101" pitchFamily="49" charset="-122"/>
                <a:ea typeface="仿宋" panose="02010609060101010101" pitchFamily="49" charset="-122"/>
                <a:cs typeface="宋体" panose="02010600030101010101" pitchFamily="2" charset="-122"/>
              </a:rPr>
              <a:t>渲染器的主要任务</a:t>
            </a:r>
            <a:endParaRPr lang="en-US" altLang="zh-CN" sz="4000" dirty="0">
              <a:latin typeface="仿宋" panose="02010609060101010101" pitchFamily="49" charset="-122"/>
              <a:ea typeface="仿宋" panose="02010609060101010101" pitchFamily="49" charset="-122"/>
              <a:cs typeface="宋体" panose="02010600030101010101" pitchFamily="2" charset="-122"/>
            </a:endParaRPr>
          </a:p>
          <a:p>
            <a:pPr marL="514350" indent="-514350" defTabSz="825500" hangingPunct="0">
              <a:spcBef>
                <a:spcPts val="600"/>
              </a:spcBef>
              <a:spcAft>
                <a:spcPts val="600"/>
              </a:spcAft>
              <a:buFont typeface="+mj-lt"/>
              <a:buAutoNum type="arabicPeriod"/>
            </a:pPr>
            <a:r>
              <a:rPr lang="zh-CN" altLang="en-US" sz="4000" dirty="0">
                <a:latin typeface="仿宋" panose="02010609060101010101" pitchFamily="49" charset="-122"/>
                <a:ea typeface="仿宋" panose="02010609060101010101" pitchFamily="49" charset="-122"/>
              </a:rPr>
              <a:t>虚幻</a:t>
            </a:r>
            <a:r>
              <a:rPr lang="en-US" altLang="zh-CN" sz="4000" dirty="0">
                <a:latin typeface="仿宋" panose="02010609060101010101" pitchFamily="49" charset="-122"/>
                <a:ea typeface="仿宋" panose="02010609060101010101" pitchFamily="49" charset="-122"/>
              </a:rPr>
              <a:t>4</a:t>
            </a:r>
            <a:r>
              <a:rPr lang="zh-CN" altLang="en-US" sz="4000" dirty="0">
                <a:latin typeface="仿宋" panose="02010609060101010101" pitchFamily="49" charset="-122"/>
                <a:ea typeface="仿宋" panose="02010609060101010101" pitchFamily="49" charset="-122"/>
              </a:rPr>
              <a:t>的渲染器</a:t>
            </a:r>
            <a:endParaRPr lang="en-US" altLang="zh-CN" sz="4000" dirty="0">
              <a:latin typeface="仿宋" panose="02010609060101010101" pitchFamily="49" charset="-122"/>
              <a:ea typeface="仿宋" panose="02010609060101010101" pitchFamily="49" charset="-122"/>
            </a:endParaRPr>
          </a:p>
          <a:p>
            <a:pPr marL="514350" indent="-514350" defTabSz="825500" hangingPunct="0">
              <a:spcBef>
                <a:spcPts val="600"/>
              </a:spcBef>
              <a:spcAft>
                <a:spcPts val="600"/>
              </a:spcAft>
              <a:buFont typeface="+mj-lt"/>
              <a:buAutoNum type="arabicPeriod"/>
            </a:pPr>
            <a:r>
              <a:rPr lang="zh-CN" altLang="en-US" sz="4000" dirty="0">
                <a:latin typeface="仿宋" panose="02010609060101010101" pitchFamily="49" charset="-122"/>
                <a:ea typeface="仿宋" panose="02010609060101010101" pitchFamily="49" charset="-122"/>
              </a:rPr>
              <a:t>总结</a:t>
            </a:r>
            <a:r>
              <a:rPr lang="en-US" altLang="zh-CN" sz="4000" dirty="0">
                <a:latin typeface="仿宋" panose="02010609060101010101" pitchFamily="49" charset="-122"/>
                <a:ea typeface="仿宋" panose="02010609060101010101" pitchFamily="49" charset="-122"/>
              </a:rPr>
              <a:t>+</a:t>
            </a:r>
            <a:r>
              <a:rPr lang="zh-CN" altLang="en-US" sz="4000" dirty="0">
                <a:latin typeface="仿宋" panose="02010609060101010101" pitchFamily="49" charset="-122"/>
                <a:ea typeface="仿宋" panose="02010609060101010101" pitchFamily="49" charset="-122"/>
              </a:rPr>
              <a:t>作业</a:t>
            </a:r>
            <a:endParaRPr lang="en-US" altLang="zh-CN" sz="4000" dirty="0">
              <a:latin typeface="仿宋" panose="02010609060101010101" pitchFamily="49" charset="-122"/>
              <a:ea typeface="仿宋" panose="02010609060101010101" pitchFamily="49" charset="-122"/>
            </a:endParaRPr>
          </a:p>
        </p:txBody>
      </p:sp>
      <p:sp>
        <p:nvSpPr>
          <p:cNvPr id="12" name="The Picture slide"/>
          <p:cNvSpPr txBox="1"/>
          <p:nvPr/>
        </p:nvSpPr>
        <p:spPr>
          <a:xfrm>
            <a:off x="2706624" y="3457011"/>
            <a:ext cx="7104888"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仿宋" panose="02010609060101010101" pitchFamily="49" charset="-122"/>
                <a:ea typeface="仿宋" panose="02010609060101010101" pitchFamily="49" charset="-122"/>
              </a:rPr>
              <a:t>概览</a:t>
            </a:r>
            <a:endParaRPr lang="zh-CN" sz="5000" kern="0" cap="all" dirty="0">
              <a:solidFill>
                <a:srgbClr val="000000"/>
              </a:solidFill>
              <a:latin typeface="仿宋" panose="02010609060101010101" pitchFamily="49" charset="-122"/>
              <a:ea typeface="仿宋" panose="02010609060101010101" pitchFamily="49" charset="-122"/>
            </a:endParaRPr>
          </a:p>
        </p:txBody>
      </p:sp>
      <p:sp>
        <p:nvSpPr>
          <p:cNvPr id="13" name="Rectangle"/>
          <p:cNvSpPr/>
          <p:nvPr/>
        </p:nvSpPr>
        <p:spPr>
          <a:xfrm>
            <a:off x="2724912" y="4572000"/>
            <a:ext cx="7104888"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16381707" y="4937760"/>
            <a:ext cx="2626729" cy="2683625"/>
          </a:xfrm>
          <a:prstGeom prst="rect">
            <a:avLst/>
          </a:prstGeo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Picture slide"/>
          <p:cNvSpPr txBox="1"/>
          <p:nvPr/>
        </p:nvSpPr>
        <p:spPr>
          <a:xfrm>
            <a:off x="16955248" y="2775990"/>
            <a:ext cx="7061171" cy="656590"/>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cap="all" dirty="0">
                <a:latin typeface="仿宋" panose="02010609060101010101" pitchFamily="49" charset="-122"/>
                <a:ea typeface="仿宋" panose="02010609060101010101" pitchFamily="49" charset="-122"/>
              </a:rPr>
              <a:t>代码结构</a:t>
            </a:r>
            <a:endParaRPr lang="zh-CN" cap="all" dirty="0">
              <a:latin typeface="仿宋" panose="02010609060101010101" pitchFamily="49" charset="-122"/>
              <a:ea typeface="仿宋" panose="02010609060101010101" pitchFamily="49"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9" y="4389120"/>
            <a:ext cx="7008270" cy="6255559"/>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a:lnSpc>
                <a:spcPct val="150000"/>
              </a:lnSpc>
              <a:spcAft>
                <a:spcPts val="400"/>
              </a:spcAft>
              <a:buFont typeface="+mj-lt"/>
              <a:buAutoNum type="arabicPeriod"/>
            </a:pPr>
            <a:r>
              <a:rPr lang="zh-CN" altLang="en-US" sz="3200" dirty="0">
                <a:latin typeface="仿宋" panose="02010609060101010101" pitchFamily="49" charset="-122"/>
                <a:ea typeface="仿宋" panose="02010609060101010101" pitchFamily="49" charset="-122"/>
                <a:cs typeface="宋体" panose="02010600030101010101" pitchFamily="2" charset="-122"/>
              </a:rPr>
              <a:t>独立的</a:t>
            </a:r>
            <a:r>
              <a:rPr lang="en-US" altLang="zh-CN" sz="3200" dirty="0">
                <a:latin typeface="仿宋" panose="02010609060101010101" pitchFamily="49" charset="-122"/>
                <a:ea typeface="仿宋" panose="02010609060101010101" pitchFamily="49" charset="-122"/>
                <a:cs typeface="宋体" panose="02010600030101010101" pitchFamily="2" charset="-122"/>
              </a:rPr>
              <a:t>Renderer</a:t>
            </a:r>
            <a:r>
              <a:rPr lang="zh-CN" altLang="en-US" sz="3200" dirty="0">
                <a:latin typeface="仿宋" panose="02010609060101010101" pitchFamily="49" charset="-122"/>
                <a:ea typeface="仿宋" panose="02010609060101010101" pitchFamily="49" charset="-122"/>
                <a:cs typeface="宋体" panose="02010600030101010101" pitchFamily="2" charset="-122"/>
              </a:rPr>
              <a:t>模块</a:t>
            </a:r>
            <a:endParaRPr lang="en-US" altLang="zh-CN" sz="3200" dirty="0">
              <a:latin typeface="仿宋" panose="02010609060101010101" pitchFamily="49" charset="-122"/>
              <a:ea typeface="仿宋" panose="02010609060101010101" pitchFamily="49" charset="-122"/>
              <a:cs typeface="宋体" panose="02010600030101010101" pitchFamily="2" charset="-122"/>
            </a:endParaRPr>
          </a:p>
          <a:p>
            <a:pPr marL="1371600" lvl="1" indent="-457200">
              <a:lnSpc>
                <a:spcPct val="150000"/>
              </a:lnSpc>
              <a:spcAft>
                <a:spcPts val="400"/>
              </a:spcAft>
              <a:buFont typeface="Arial" panose="020B0604020202020204" pitchFamily="34" charset="0"/>
              <a:buChar char="•"/>
            </a:pPr>
            <a:r>
              <a:rPr lang="en-US" altLang="zh-CN" sz="3200" dirty="0" err="1">
                <a:latin typeface="仿宋" panose="02010609060101010101" pitchFamily="49" charset="-122"/>
                <a:ea typeface="仿宋" panose="02010609060101010101" pitchFamily="49" charset="-122"/>
                <a:cs typeface="宋体" panose="02010600030101010101" pitchFamily="2" charset="-122"/>
              </a:rPr>
              <a:t>Fscene</a:t>
            </a:r>
            <a:endParaRPr lang="en-US" altLang="zh-CN" sz="3200" dirty="0">
              <a:latin typeface="仿宋" panose="02010609060101010101" pitchFamily="49" charset="-122"/>
              <a:ea typeface="仿宋" panose="02010609060101010101" pitchFamily="49" charset="-122"/>
              <a:cs typeface="宋体" panose="02010600030101010101" pitchFamily="2" charset="-122"/>
            </a:endParaRPr>
          </a:p>
          <a:p>
            <a:pPr marL="1371600" lvl="1" indent="-457200">
              <a:lnSpc>
                <a:spcPct val="150000"/>
              </a:lnSpc>
              <a:spcAft>
                <a:spcPts val="400"/>
              </a:spcAft>
              <a:buFont typeface="Arial" panose="020B0604020202020204" pitchFamily="34" charset="0"/>
              <a:buChar char="•"/>
            </a:pPr>
            <a:r>
              <a:rPr lang="en-US" altLang="zh-CN" sz="3200" dirty="0" err="1">
                <a:latin typeface="仿宋" panose="02010609060101010101" pitchFamily="49" charset="-122"/>
                <a:ea typeface="仿宋" panose="02010609060101010101" pitchFamily="49" charset="-122"/>
                <a:cs typeface="宋体" panose="02010600030101010101" pitchFamily="2" charset="-122"/>
              </a:rPr>
              <a:t>FRenderModule</a:t>
            </a:r>
            <a:endParaRPr lang="en-US" altLang="zh-CN" sz="3200" dirty="0">
              <a:latin typeface="仿宋" panose="02010609060101010101" pitchFamily="49" charset="-122"/>
              <a:ea typeface="仿宋" panose="02010609060101010101" pitchFamily="49" charset="-122"/>
              <a:cs typeface="宋体" panose="02010600030101010101" pitchFamily="2" charset="-122"/>
            </a:endParaRPr>
          </a:p>
          <a:p>
            <a:pPr marL="1371600" lvl="1" indent="-457200">
              <a:lnSpc>
                <a:spcPct val="150000"/>
              </a:lnSpc>
              <a:spcAft>
                <a:spcPts val="400"/>
              </a:spcAft>
              <a:buFont typeface="Arial" panose="020B0604020202020204" pitchFamily="34" charset="0"/>
              <a:buChar char="•"/>
            </a:pPr>
            <a:r>
              <a:rPr lang="en-US" altLang="zh-CN" sz="3200" dirty="0" err="1">
                <a:latin typeface="仿宋" panose="02010609060101010101" pitchFamily="49" charset="-122"/>
                <a:ea typeface="仿宋" panose="02010609060101010101" pitchFamily="49" charset="-122"/>
                <a:cs typeface="宋体" panose="02010600030101010101" pitchFamily="2" charset="-122"/>
              </a:rPr>
              <a:t>FSceneRenderer</a:t>
            </a:r>
            <a:endParaRPr lang="en-US" altLang="zh-CN" sz="3200" dirty="0">
              <a:latin typeface="仿宋" panose="02010609060101010101" pitchFamily="49" charset="-122"/>
              <a:ea typeface="仿宋" panose="02010609060101010101" pitchFamily="49" charset="-122"/>
              <a:cs typeface="宋体" panose="02010600030101010101" pitchFamily="2" charset="-122"/>
            </a:endParaRPr>
          </a:p>
          <a:p>
            <a:pPr marL="457200" indent="-457200">
              <a:lnSpc>
                <a:spcPct val="150000"/>
              </a:lnSpc>
              <a:spcAft>
                <a:spcPts val="400"/>
              </a:spcAft>
              <a:buFont typeface="+mj-lt"/>
              <a:buAutoNum type="arabicPeriod"/>
            </a:pPr>
            <a:r>
              <a:rPr lang="zh-CN" altLang="en-US" sz="3200" dirty="0">
                <a:latin typeface="仿宋" panose="02010609060101010101" pitchFamily="49" charset="-122"/>
                <a:ea typeface="仿宋" panose="02010609060101010101" pitchFamily="49" charset="-122"/>
                <a:cs typeface="宋体" panose="02010600030101010101" pitchFamily="2" charset="-122"/>
              </a:rPr>
              <a:t>依赖</a:t>
            </a:r>
            <a:r>
              <a:rPr lang="en-US" altLang="zh-CN" sz="3200" dirty="0">
                <a:latin typeface="仿宋" panose="02010609060101010101" pitchFamily="49" charset="-122"/>
                <a:ea typeface="仿宋" panose="02010609060101010101" pitchFamily="49" charset="-122"/>
                <a:cs typeface="宋体" panose="02010600030101010101" pitchFamily="2" charset="-122"/>
              </a:rPr>
              <a:t>Engine</a:t>
            </a:r>
          </a:p>
          <a:p>
            <a:pPr marL="457200" indent="-457200">
              <a:lnSpc>
                <a:spcPct val="150000"/>
              </a:lnSpc>
              <a:spcAft>
                <a:spcPts val="400"/>
              </a:spcAft>
              <a:buFont typeface="+mj-lt"/>
              <a:buAutoNum type="arabicPeriod"/>
            </a:pPr>
            <a:r>
              <a:rPr lang="zh-CN" altLang="en-US" sz="3200" dirty="0">
                <a:latin typeface="仿宋" panose="02010609060101010101" pitchFamily="49" charset="-122"/>
                <a:ea typeface="仿宋" panose="02010609060101010101" pitchFamily="49" charset="-122"/>
                <a:cs typeface="宋体" panose="02010600030101010101" pitchFamily="2" charset="-122"/>
              </a:rPr>
              <a:t>实现</a:t>
            </a:r>
            <a:r>
              <a:rPr lang="en-US" altLang="zh-CN" sz="3200" dirty="0">
                <a:latin typeface="仿宋" panose="02010609060101010101" pitchFamily="49" charset="-122"/>
                <a:ea typeface="仿宋" panose="02010609060101010101" pitchFamily="49" charset="-122"/>
                <a:cs typeface="宋体" panose="02010600030101010101" pitchFamily="2" charset="-122"/>
              </a:rPr>
              <a:t>Engine</a:t>
            </a:r>
            <a:r>
              <a:rPr lang="zh-CN" altLang="en-US" sz="3200" dirty="0">
                <a:latin typeface="仿宋" panose="02010609060101010101" pitchFamily="49" charset="-122"/>
                <a:ea typeface="仿宋" panose="02010609060101010101" pitchFamily="49" charset="-122"/>
                <a:cs typeface="宋体" panose="02010600030101010101" pitchFamily="2" charset="-122"/>
              </a:rPr>
              <a:t>和</a:t>
            </a:r>
            <a:r>
              <a:rPr lang="en-US" altLang="zh-CN" sz="3200" dirty="0" err="1">
                <a:latin typeface="仿宋" panose="02010609060101010101" pitchFamily="49" charset="-122"/>
                <a:ea typeface="仿宋" panose="02010609060101010101" pitchFamily="49" charset="-122"/>
                <a:cs typeface="宋体" panose="02010600030101010101" pitchFamily="2" charset="-122"/>
              </a:rPr>
              <a:t>RenderCore</a:t>
            </a:r>
            <a:r>
              <a:rPr lang="zh-CN" altLang="en-US" sz="3200" dirty="0">
                <a:latin typeface="仿宋" panose="02010609060101010101" pitchFamily="49" charset="-122"/>
                <a:ea typeface="仿宋" panose="02010609060101010101" pitchFamily="49" charset="-122"/>
                <a:cs typeface="宋体" panose="02010600030101010101" pitchFamily="2" charset="-122"/>
              </a:rPr>
              <a:t>的接口</a:t>
            </a:r>
            <a:endParaRPr lang="en-US" altLang="zh-CN" sz="3200" dirty="0">
              <a:latin typeface="仿宋" panose="02010609060101010101" pitchFamily="49" charset="-122"/>
              <a:ea typeface="仿宋" panose="02010609060101010101" pitchFamily="49" charset="-122"/>
              <a:cs typeface="宋体" panose="02010600030101010101" pitchFamily="2" charset="-122"/>
            </a:endParaRPr>
          </a:p>
          <a:p>
            <a:pPr marL="1371600" lvl="1" indent="-457200">
              <a:lnSpc>
                <a:spcPct val="150000"/>
              </a:lnSpc>
              <a:spcAft>
                <a:spcPts val="400"/>
              </a:spcAft>
              <a:buFont typeface="Arial" panose="020B0604020202020204" pitchFamily="34" charset="0"/>
              <a:buChar char="•"/>
            </a:pPr>
            <a:r>
              <a:rPr lang="en-US" altLang="zh-CN" sz="3200" dirty="0" err="1">
                <a:latin typeface="仿宋" panose="02010609060101010101" pitchFamily="49" charset="-122"/>
                <a:ea typeface="仿宋" panose="02010609060101010101" pitchFamily="49" charset="-122"/>
                <a:cs typeface="宋体" panose="02010600030101010101" pitchFamily="2" charset="-122"/>
              </a:rPr>
              <a:t>FSceneInterface</a:t>
            </a:r>
            <a:endParaRPr lang="en-US" altLang="zh-CN" sz="3200" dirty="0">
              <a:latin typeface="仿宋" panose="02010609060101010101" pitchFamily="49" charset="-122"/>
              <a:ea typeface="仿宋" panose="02010609060101010101" pitchFamily="49" charset="-122"/>
              <a:cs typeface="宋体" panose="02010600030101010101" pitchFamily="2" charset="-122"/>
            </a:endParaRPr>
          </a:p>
          <a:p>
            <a:pPr marL="1371600" lvl="1" indent="-457200">
              <a:lnSpc>
                <a:spcPct val="150000"/>
              </a:lnSpc>
              <a:spcAft>
                <a:spcPts val="400"/>
              </a:spcAft>
              <a:buFont typeface="Arial" panose="020B0604020202020204" pitchFamily="34" charset="0"/>
              <a:buChar char="•"/>
            </a:pPr>
            <a:r>
              <a:rPr lang="en-US" altLang="zh-CN" sz="3200" dirty="0" err="1">
                <a:latin typeface="仿宋" panose="02010609060101010101" pitchFamily="49" charset="-122"/>
                <a:ea typeface="仿宋" panose="02010609060101010101" pitchFamily="49" charset="-122"/>
                <a:cs typeface="宋体" panose="02010600030101010101" pitchFamily="2" charset="-122"/>
              </a:rPr>
              <a:t>IRenderModule</a:t>
            </a:r>
            <a:endParaRPr lang="en-US" altLang="zh-CN" sz="3200" dirty="0">
              <a:latin typeface="仿宋" panose="02010609060101010101" pitchFamily="49" charset="-122"/>
              <a:ea typeface="仿宋" panose="02010609060101010101" pitchFamily="49" charset="-122"/>
              <a:cs typeface="宋体" panose="02010600030101010101" pitchFamily="2" charset="-122"/>
            </a:endParaRPr>
          </a:p>
        </p:txBody>
      </p:sp>
      <p:sp>
        <p:nvSpPr>
          <p:cNvPr id="15" name="Rectangle"/>
          <p:cNvSpPr/>
          <p:nvPr/>
        </p:nvSpPr>
        <p:spPr>
          <a:xfrm>
            <a:off x="16955248" y="3749040"/>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1" y="11032375"/>
            <a:ext cx="2626729" cy="2683625"/>
          </a:xfrm>
          <a:prstGeom prst="rect">
            <a:avLst/>
          </a:prstGeom>
        </p:spPr>
      </p:pic>
      <p:sp>
        <p:nvSpPr>
          <p:cNvPr id="16" name="TextBox 15"/>
          <p:cNvSpPr txBox="1"/>
          <p:nvPr/>
        </p:nvSpPr>
        <p:spPr>
          <a:xfrm>
            <a:off x="4978693" y="11163260"/>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a:ln>
                  <a:noFill/>
                </a:ln>
                <a:solidFill>
                  <a:srgbClr val="000000"/>
                </a:solidFill>
                <a:effectLst/>
                <a:uFillTx/>
                <a:sym typeface="Helvetica Light"/>
              </a:rPr>
              <a:t>继承关系和主要接口</a:t>
            </a:r>
            <a:endParaRPr kumimoji="0" lang="zh-CN" sz="2800" b="0" i="0" u="none" strike="noStrike" cap="none" spc="0" normalizeH="0" baseline="0" dirty="0">
              <a:ln>
                <a:noFill/>
              </a:ln>
              <a:solidFill>
                <a:srgbClr val="000000"/>
              </a:solidFill>
              <a:effectLst/>
              <a:uFillTx/>
              <a:sym typeface="Helvetica Light"/>
            </a:endParaRPr>
          </a:p>
        </p:txBody>
      </p:sp>
      <p:pic>
        <p:nvPicPr>
          <p:cNvPr id="10" name="Picture 7">
            <a:extLst>
              <a:ext uri="{FF2B5EF4-FFF2-40B4-BE49-F238E27FC236}">
                <a16:creationId xmlns:a16="http://schemas.microsoft.com/office/drawing/2014/main" id="{7347B21B-4B69-4BE7-8F26-7979883B3BB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7166517" y="4924744"/>
            <a:ext cx="2626729" cy="2683625"/>
          </a:xfrm>
          <a:prstGeom prst="rect">
            <a:avLst/>
          </a:prstGeom>
        </p:spPr>
      </p:pic>
      <p:pic>
        <p:nvPicPr>
          <p:cNvPr id="3" name="图片 2">
            <a:extLst>
              <a:ext uri="{FF2B5EF4-FFF2-40B4-BE49-F238E27FC236}">
                <a16:creationId xmlns:a16="http://schemas.microsoft.com/office/drawing/2014/main" id="{92FDE89B-019F-45F7-AF78-B30AE76E898E}"/>
              </a:ext>
            </a:extLst>
          </p:cNvPr>
          <p:cNvPicPr>
            <a:picLocks noChangeAspect="1"/>
          </p:cNvPicPr>
          <p:nvPr/>
        </p:nvPicPr>
        <p:blipFill>
          <a:blip r:embed="rId4"/>
          <a:stretch>
            <a:fillRect/>
          </a:stretch>
        </p:blipFill>
        <p:spPr>
          <a:xfrm>
            <a:off x="1774789" y="1485421"/>
            <a:ext cx="13410184" cy="9677839"/>
          </a:xfrm>
          <a:prstGeom prst="rect">
            <a:avLst/>
          </a:prstGeom>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Picture slide"/>
          <p:cNvSpPr txBox="1"/>
          <p:nvPr/>
        </p:nvSpPr>
        <p:spPr>
          <a:xfrm>
            <a:off x="16955248" y="2775990"/>
            <a:ext cx="7061171" cy="656590"/>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cap="all" dirty="0">
                <a:latin typeface="宋体" panose="02010600030101010101" pitchFamily="2" charset="-122"/>
                <a:cs typeface="宋体" panose="02010600030101010101" pitchFamily="2" charset="-122"/>
              </a:rPr>
              <a:t>场景表示</a:t>
            </a:r>
            <a:endParaRPr lang="zh-CN"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756911" y="4389120"/>
            <a:ext cx="7233057" cy="2941831"/>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a:lnSpc>
                <a:spcPct val="150000"/>
              </a:lnSpc>
              <a:buFont typeface="Arial" panose="020B0604020202020204" pitchFamily="34" charset="0"/>
              <a:buChar char="•"/>
            </a:pPr>
            <a:r>
              <a:rPr lang="en-US" altLang="zh-CN" sz="3200" dirty="0" err="1">
                <a:effectLst/>
                <a:latin typeface="仿宋" panose="02010609060101010101" pitchFamily="49" charset="-122"/>
                <a:ea typeface="仿宋" panose="02010609060101010101" pitchFamily="49" charset="-122"/>
              </a:rPr>
              <a:t>UPrimitiveComponent</a:t>
            </a:r>
            <a:endParaRPr lang="en-US" altLang="zh-CN" sz="3200" dirty="0">
              <a:effectLst/>
              <a:latin typeface="仿宋" panose="02010609060101010101" pitchFamily="49" charset="-122"/>
              <a:ea typeface="仿宋" panose="02010609060101010101" pitchFamily="49" charset="-122"/>
            </a:endParaRPr>
          </a:p>
          <a:p>
            <a:pPr marL="457200" indent="-457200">
              <a:lnSpc>
                <a:spcPct val="150000"/>
              </a:lnSpc>
              <a:buFont typeface="Arial" panose="020B0604020202020204" pitchFamily="34" charset="0"/>
              <a:buChar char="•"/>
            </a:pPr>
            <a:r>
              <a:rPr lang="en-US" altLang="zh-CN" sz="3200" dirty="0" err="1">
                <a:effectLst/>
                <a:latin typeface="仿宋" panose="02010609060101010101" pitchFamily="49" charset="-122"/>
                <a:ea typeface="仿宋" panose="02010609060101010101" pitchFamily="49" charset="-122"/>
              </a:rPr>
              <a:t>FScene</a:t>
            </a:r>
            <a:r>
              <a:rPr lang="zh-CN" altLang="en-US" sz="3200" dirty="0">
                <a:effectLst/>
                <a:latin typeface="仿宋" panose="02010609060101010101" pitchFamily="49" charset="-122"/>
                <a:ea typeface="仿宋" panose="02010609060101010101" pitchFamily="49" charset="-122"/>
              </a:rPr>
              <a:t>中的各种其他结构的数组</a:t>
            </a:r>
            <a:endParaRPr lang="en-US" altLang="zh-CN" sz="3200" dirty="0">
              <a:latin typeface="仿宋" panose="02010609060101010101" pitchFamily="49" charset="-122"/>
              <a:ea typeface="仿宋" panose="02010609060101010101" pitchFamily="49" charset="-122"/>
            </a:endParaRPr>
          </a:p>
          <a:p>
            <a:pPr marL="457200" indent="-457200">
              <a:lnSpc>
                <a:spcPct val="150000"/>
              </a:lnSpc>
              <a:buFont typeface="Arial" panose="020B0604020202020204" pitchFamily="34" charset="0"/>
              <a:buChar char="•"/>
            </a:pPr>
            <a:r>
              <a:rPr lang="en-US" altLang="zh-CN" sz="3200" dirty="0">
                <a:latin typeface="仿宋" panose="02010609060101010101" pitchFamily="49" charset="-122"/>
                <a:ea typeface="仿宋" panose="02010609060101010101" pitchFamily="49" charset="-122"/>
              </a:rPr>
              <a:t>Octree</a:t>
            </a:r>
          </a:p>
          <a:p>
            <a:pPr marL="457200" indent="-457200">
              <a:lnSpc>
                <a:spcPct val="150000"/>
              </a:lnSpc>
              <a:buFont typeface="Arial" panose="020B0604020202020204" pitchFamily="34" charset="0"/>
              <a:buChar char="•"/>
            </a:pPr>
            <a:r>
              <a:rPr lang="en-US" altLang="zh-CN" sz="3200" dirty="0">
                <a:latin typeface="仿宋" panose="02010609060101010101" pitchFamily="49" charset="-122"/>
                <a:ea typeface="仿宋" panose="02010609060101010101" pitchFamily="49" charset="-122"/>
              </a:rPr>
              <a:t>Game</a:t>
            </a:r>
            <a:r>
              <a:rPr lang="zh-CN" altLang="en-US" sz="3200" dirty="0">
                <a:latin typeface="仿宋" panose="02010609060101010101" pitchFamily="49" charset="-122"/>
                <a:ea typeface="仿宋" panose="02010609060101010101" pitchFamily="49" charset="-122"/>
              </a:rPr>
              <a:t>线程和</a:t>
            </a:r>
            <a:r>
              <a:rPr lang="en-US" altLang="zh-CN" sz="3200" dirty="0">
                <a:latin typeface="仿宋" panose="02010609060101010101" pitchFamily="49" charset="-122"/>
                <a:ea typeface="仿宋" panose="02010609060101010101" pitchFamily="49" charset="-122"/>
              </a:rPr>
              <a:t>render</a:t>
            </a:r>
            <a:r>
              <a:rPr lang="zh-CN" altLang="en-US" sz="3200" dirty="0">
                <a:latin typeface="仿宋" panose="02010609060101010101" pitchFamily="49" charset="-122"/>
                <a:ea typeface="仿宋" panose="02010609060101010101" pitchFamily="49" charset="-122"/>
              </a:rPr>
              <a:t>线程</a:t>
            </a:r>
            <a:endParaRPr lang="zh-CN" sz="3200" dirty="0">
              <a:latin typeface="仿宋" panose="02010609060101010101" pitchFamily="49" charset="-122"/>
              <a:ea typeface="仿宋" panose="02010609060101010101" pitchFamily="49" charset="-122"/>
            </a:endParaRPr>
          </a:p>
        </p:txBody>
      </p:sp>
      <p:sp>
        <p:nvSpPr>
          <p:cNvPr id="15" name="Rectangle"/>
          <p:cNvSpPr/>
          <p:nvPr/>
        </p:nvSpPr>
        <p:spPr>
          <a:xfrm>
            <a:off x="16955248" y="3749040"/>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1" y="11032375"/>
            <a:ext cx="2626729" cy="2683625"/>
          </a:xfrm>
          <a:prstGeom prst="rect">
            <a:avLst/>
          </a:prstGeom>
        </p:spPr>
      </p:pic>
      <p:sp>
        <p:nvSpPr>
          <p:cNvPr id="16" name="TextBox 15"/>
          <p:cNvSpPr txBox="1"/>
          <p:nvPr/>
        </p:nvSpPr>
        <p:spPr>
          <a:xfrm>
            <a:off x="4978693" y="11163260"/>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sz="2800" dirty="0">
                <a:latin typeface="宋体" panose="02010600030101010101" pitchFamily="2" charset="-122"/>
                <a:cs typeface="宋体" panose="02010600030101010101" pitchFamily="2" charset="-122"/>
              </a:rPr>
              <a:t>specification</a:t>
            </a:r>
            <a:endParaRPr kumimoji="0" lang="zh-CN" sz="2800" b="0" i="0" u="none" strike="noStrike" cap="none" spc="0" normalizeH="0" baseline="0" dirty="0">
              <a:ln>
                <a:noFill/>
              </a:ln>
              <a:solidFill>
                <a:srgbClr val="000000"/>
              </a:solidFill>
              <a:effectLst/>
              <a:uFillTx/>
              <a:sym typeface="Helvetica Light"/>
            </a:endParaRPr>
          </a:p>
        </p:txBody>
      </p:sp>
      <p:pic>
        <p:nvPicPr>
          <p:cNvPr id="10" name="Picture 7">
            <a:extLst>
              <a:ext uri="{FF2B5EF4-FFF2-40B4-BE49-F238E27FC236}">
                <a16:creationId xmlns:a16="http://schemas.microsoft.com/office/drawing/2014/main" id="{7347B21B-4B69-4BE7-8F26-7979883B3BB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7166517" y="4924744"/>
            <a:ext cx="2626729" cy="2683625"/>
          </a:xfrm>
          <a:prstGeom prst="rect">
            <a:avLst/>
          </a:prstGeom>
        </p:spPr>
      </p:pic>
    </p:spTree>
    <p:extLst>
      <p:ext uri="{BB962C8B-B14F-4D97-AF65-F5344CB8AC3E}">
        <p14:creationId xmlns:p14="http://schemas.microsoft.com/office/powerpoint/2010/main" val="337801946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266739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latin typeface="仿宋" panose="02010609060101010101" pitchFamily="49" charset="-122"/>
                <a:ea typeface="仿宋" panose="02010609060101010101" pitchFamily="49" charset="-122"/>
              </a:rPr>
              <a:t>场景表示</a:t>
            </a:r>
            <a:endParaRPr lang="zh-CN" sz="5000" cap="all" dirty="0">
              <a:solidFill>
                <a:srgbClr val="000000"/>
              </a:solidFill>
              <a:latin typeface="仿宋" panose="02010609060101010101" pitchFamily="49" charset="-122"/>
              <a:ea typeface="仿宋" panose="02010609060101010101" pitchFamily="49"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5765681"/>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仿宋" panose="02010609060101010101" pitchFamily="49" charset="-122"/>
                <a:ea typeface="仿宋" panose="02010609060101010101" pitchFamily="49" charset="-122"/>
                <a:cs typeface="宋体" panose="02010600030101010101" pitchFamily="2" charset="-122"/>
              </a:rPr>
              <a:t>UWorld</a:t>
            </a:r>
            <a:endPar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仿宋" panose="02010609060101010101" pitchFamily="49" charset="-122"/>
                <a:ea typeface="仿宋" panose="02010609060101010101" pitchFamily="49" charset="-122"/>
                <a:cs typeface="宋体" panose="02010600030101010101" pitchFamily="2" charset="-122"/>
              </a:rPr>
              <a:t>ULevel</a:t>
            </a:r>
            <a:endPar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仿宋" panose="02010609060101010101" pitchFamily="49" charset="-122"/>
                <a:ea typeface="仿宋" panose="02010609060101010101" pitchFamily="49" charset="-122"/>
                <a:cs typeface="宋体" panose="02010600030101010101" pitchFamily="2" charset="-122"/>
              </a:rPr>
              <a:t>AActor</a:t>
            </a:r>
            <a:endPar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仿宋" panose="02010609060101010101" pitchFamily="49" charset="-122"/>
                <a:ea typeface="仿宋" panose="02010609060101010101" pitchFamily="49" charset="-122"/>
                <a:cs typeface="宋体" panose="02010600030101010101" pitchFamily="2" charset="-122"/>
              </a:rPr>
              <a:t>USceneComponent</a:t>
            </a:r>
            <a:endPar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仿宋" panose="02010609060101010101" pitchFamily="49" charset="-122"/>
                <a:ea typeface="仿宋" panose="02010609060101010101" pitchFamily="49" charset="-122"/>
                <a:cs typeface="宋体" panose="02010600030101010101" pitchFamily="2" charset="-122"/>
              </a:rPr>
              <a:t>UPrimitiveComponent</a:t>
            </a:r>
            <a:endPar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仿宋" panose="02010609060101010101" pitchFamily="49" charset="-122"/>
                <a:ea typeface="仿宋" panose="02010609060101010101" pitchFamily="49" charset="-122"/>
                <a:cs typeface="宋体" panose="02010600030101010101" pitchFamily="2" charset="-122"/>
              </a:rPr>
              <a:t>ULightComponent</a:t>
            </a:r>
            <a:endPar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sz="3200" dirty="0">
                <a:solidFill>
                  <a:srgbClr val="000000"/>
                </a:solidFill>
                <a:latin typeface="仿宋" panose="02010609060101010101" pitchFamily="49" charset="-122"/>
                <a:ea typeface="仿宋" panose="02010609060101010101" pitchFamily="49" charset="-122"/>
                <a:cs typeface="宋体" panose="02010600030101010101" pitchFamily="2" charset="-122"/>
              </a:rPr>
              <a:t>…</a:t>
            </a:r>
          </a:p>
          <a:p>
            <a:pPr marL="457200" indent="-457200">
              <a:spcBef>
                <a:spcPts val="600"/>
              </a:spcBef>
              <a:spcAft>
                <a:spcPts val="600"/>
              </a:spcAft>
              <a:buFont typeface="Arial" panose="020B0604020202020204" pitchFamily="34" charset="0"/>
              <a:buChar char="•"/>
            </a:pPr>
            <a:endParaRPr lang="zh-CN" sz="3200" dirty="0">
              <a:solidFill>
                <a:srgbClr val="000000"/>
              </a:solidFill>
              <a:latin typeface="仿宋" panose="02010609060101010101" pitchFamily="49" charset="-122"/>
              <a:ea typeface="仿宋" panose="02010609060101010101" pitchFamily="49" charset="-122"/>
            </a:endParaRPr>
          </a:p>
          <a:p>
            <a:pPr marL="457200" indent="-457200">
              <a:spcBef>
                <a:spcPts val="600"/>
              </a:spcBef>
              <a:spcAft>
                <a:spcPts val="600"/>
              </a:spcAft>
              <a:buFont typeface="Arial" panose="020B0604020202020204" pitchFamily="34" charset="0"/>
              <a:buChar char="•"/>
            </a:pPr>
            <a:endParaRPr lang="zh-CN" sz="3200" dirty="0">
              <a:solidFill>
                <a:srgbClr val="000000"/>
              </a:solidFill>
              <a:latin typeface="仿宋" panose="02010609060101010101" pitchFamily="49" charset="-122"/>
              <a:ea typeface="仿宋" panose="02010609060101010101" pitchFamily="49" charset="-122"/>
            </a:endParaRPr>
          </a:p>
        </p:txBody>
      </p:sp>
      <p:sp>
        <p:nvSpPr>
          <p:cNvPr id="8" name="The Picture slide"/>
          <p:cNvSpPr txBox="1"/>
          <p:nvPr/>
        </p:nvSpPr>
        <p:spPr>
          <a:xfrm>
            <a:off x="13454825" y="3658325"/>
            <a:ext cx="2154436"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仿宋" panose="02010609060101010101" pitchFamily="49" charset="-122"/>
                <a:ea typeface="仿宋" panose="02010609060101010101" pitchFamily="49" charset="-122"/>
                <a:cs typeface="宋体" panose="02010600030101010101" pitchFamily="2" charset="-122"/>
              </a:rPr>
              <a:t>渲染线程</a:t>
            </a:r>
            <a:endParaRPr lang="zh-CN" sz="4000" dirty="0">
              <a:solidFill>
                <a:srgbClr val="000000">
                  <a:lumMod val="50000"/>
                  <a:lumOff val="50000"/>
                </a:srgbClr>
              </a:solidFill>
              <a:latin typeface="仿宋" panose="02010609060101010101" pitchFamily="49" charset="-122"/>
              <a:ea typeface="仿宋" panose="02010609060101010101" pitchFamily="49"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3826689"/>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仿宋" panose="02010609060101010101" pitchFamily="49" charset="-122"/>
                <a:ea typeface="仿宋" panose="02010609060101010101" pitchFamily="49" charset="-122"/>
                <a:cs typeface="宋体" panose="02010600030101010101" pitchFamily="2" charset="-122"/>
              </a:rPr>
              <a:t>Fscene</a:t>
            </a:r>
            <a:endPar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仿宋" panose="02010609060101010101" pitchFamily="49" charset="-122"/>
                <a:ea typeface="仿宋" panose="02010609060101010101" pitchFamily="49" charset="-122"/>
                <a:cs typeface="宋体" panose="02010600030101010101" pitchFamily="2" charset="-122"/>
              </a:rPr>
              <a:t>FPrimitiveSceneProxy</a:t>
            </a:r>
            <a:endPar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仿宋" panose="02010609060101010101" pitchFamily="49" charset="-122"/>
                <a:ea typeface="仿宋" panose="02010609060101010101" pitchFamily="49" charset="-122"/>
                <a:cs typeface="宋体" panose="02010600030101010101" pitchFamily="2" charset="-122"/>
              </a:rPr>
              <a:t>FPrimitiveSceneInfo</a:t>
            </a:r>
            <a:endPar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仿宋" panose="02010609060101010101" pitchFamily="49" charset="-122"/>
                <a:ea typeface="仿宋" panose="02010609060101010101" pitchFamily="49" charset="-122"/>
                <a:cs typeface="宋体" panose="02010600030101010101" pitchFamily="2" charset="-122"/>
              </a:rPr>
              <a:t>FSceneView</a:t>
            </a:r>
            <a:endPar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仿宋" panose="02010609060101010101" pitchFamily="49" charset="-122"/>
                <a:ea typeface="仿宋" panose="02010609060101010101" pitchFamily="49" charset="-122"/>
                <a:cs typeface="宋体" panose="02010600030101010101" pitchFamily="2" charset="-122"/>
              </a:rPr>
              <a:t>FViewInfo</a:t>
            </a:r>
            <a:endPar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err="1">
                <a:solidFill>
                  <a:srgbClr val="000000"/>
                </a:solidFill>
                <a:latin typeface="仿宋" panose="02010609060101010101" pitchFamily="49" charset="-122"/>
                <a:ea typeface="仿宋" panose="02010609060101010101" pitchFamily="49" charset="-122"/>
                <a:cs typeface="宋体" panose="02010600030101010101" pitchFamily="2" charset="-122"/>
              </a:rPr>
              <a:t>FSceneRenderer</a:t>
            </a:r>
            <a:endParaRPr lang="en-US"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p:txBody>
      </p:sp>
      <p:sp>
        <p:nvSpPr>
          <p:cNvPr id="11" name="The Picture slide"/>
          <p:cNvSpPr txBox="1"/>
          <p:nvPr/>
        </p:nvSpPr>
        <p:spPr>
          <a:xfrm>
            <a:off x="1752109" y="3658325"/>
            <a:ext cx="2154436"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仿宋" panose="02010609060101010101" pitchFamily="49" charset="-122"/>
                <a:ea typeface="仿宋" panose="02010609060101010101" pitchFamily="49" charset="-122"/>
              </a:rPr>
              <a:t>游戏线程</a:t>
            </a:r>
            <a:endParaRPr lang="zh-CN" sz="4000" dirty="0">
              <a:solidFill>
                <a:srgbClr val="000000">
                  <a:lumMod val="50000"/>
                  <a:lumOff val="50000"/>
                </a:srgbClr>
              </a:solidFill>
              <a:latin typeface="仿宋" panose="02010609060101010101" pitchFamily="49" charset="-122"/>
              <a:ea typeface="仿宋" panose="02010609060101010101" pitchFamily="49" charset="-122"/>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3" y="11032377"/>
            <a:ext cx="2626730" cy="2683626"/>
          </a:xfrm>
          <a:prstGeom prst="rect">
            <a:avLst/>
          </a:prstGeom>
        </p:spPr>
      </p:pic>
    </p:spTree>
    <p:extLst>
      <p:ext uri="{BB962C8B-B14F-4D97-AF65-F5344CB8AC3E}">
        <p14:creationId xmlns:p14="http://schemas.microsoft.com/office/powerpoint/2010/main" val="314093285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266739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latin typeface="仿宋" panose="02010609060101010101" pitchFamily="49" charset="-122"/>
                <a:ea typeface="仿宋" panose="02010609060101010101" pitchFamily="49" charset="-122"/>
                <a:cs typeface="宋体" panose="02010600030101010101" pitchFamily="2" charset="-122"/>
              </a:rPr>
              <a:t>场景表示</a:t>
            </a:r>
            <a:endParaRPr lang="zh-CN" sz="5000" cap="all" dirty="0">
              <a:solidFill>
                <a:srgbClr val="000000"/>
              </a:solidFill>
              <a:latin typeface="仿宋" panose="02010609060101010101" pitchFamily="49" charset="-122"/>
              <a:ea typeface="仿宋" panose="02010609060101010101" pitchFamily="49"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2287806"/>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2800" dirty="0" err="1">
                <a:solidFill>
                  <a:srgbClr val="000000"/>
                </a:solidFill>
                <a:latin typeface="仿宋" panose="02010609060101010101" pitchFamily="49" charset="-122"/>
                <a:ea typeface="仿宋" panose="02010609060101010101" pitchFamily="49" charset="-122"/>
              </a:rPr>
              <a:t>Uworld</a:t>
            </a:r>
            <a:endParaRPr lang="en-US" altLang="zh-CN" sz="2800" dirty="0">
              <a:solidFill>
                <a:srgbClr val="000000"/>
              </a:solidFill>
              <a:latin typeface="仿宋" panose="02010609060101010101" pitchFamily="49" charset="-122"/>
              <a:ea typeface="仿宋" panose="02010609060101010101" pitchFamily="49" charset="-122"/>
            </a:endParaRPr>
          </a:p>
          <a:p>
            <a:pPr marL="457200" indent="-457200">
              <a:spcBef>
                <a:spcPts val="600"/>
              </a:spcBef>
              <a:spcAft>
                <a:spcPts val="600"/>
              </a:spcAft>
              <a:buFont typeface="Arial" panose="020B0604020202020204" pitchFamily="34" charset="0"/>
              <a:buChar char="•"/>
            </a:pPr>
            <a:r>
              <a:rPr lang="en-US" altLang="zh-CN" sz="2800" dirty="0" err="1">
                <a:solidFill>
                  <a:srgbClr val="000000"/>
                </a:solidFill>
                <a:latin typeface="仿宋" panose="02010609060101010101" pitchFamily="49" charset="-122"/>
                <a:ea typeface="仿宋" panose="02010609060101010101" pitchFamily="49" charset="-122"/>
              </a:rPr>
              <a:t>UPrimitiveComponent</a:t>
            </a:r>
            <a:endParaRPr lang="en-US" altLang="zh-CN" sz="2800" dirty="0">
              <a:solidFill>
                <a:srgbClr val="000000"/>
              </a:solidFill>
              <a:latin typeface="仿宋" panose="02010609060101010101" pitchFamily="49" charset="-122"/>
              <a:ea typeface="仿宋" panose="02010609060101010101" pitchFamily="49" charset="-122"/>
            </a:endParaRPr>
          </a:p>
          <a:p>
            <a:pPr marL="457200" indent="-457200">
              <a:spcBef>
                <a:spcPts val="600"/>
              </a:spcBef>
              <a:spcAft>
                <a:spcPts val="600"/>
              </a:spcAft>
              <a:buFont typeface="Arial" panose="020B0604020202020204" pitchFamily="34" charset="0"/>
              <a:buChar char="•"/>
            </a:pPr>
            <a:r>
              <a:rPr lang="en-US" altLang="zh-CN" sz="2800" dirty="0" err="1">
                <a:solidFill>
                  <a:srgbClr val="000000"/>
                </a:solidFill>
                <a:latin typeface="仿宋" panose="02010609060101010101" pitchFamily="49" charset="-122"/>
                <a:ea typeface="仿宋" panose="02010609060101010101" pitchFamily="49" charset="-122"/>
              </a:rPr>
              <a:t>FPrimitiveSceneProxy</a:t>
            </a:r>
            <a:endParaRPr lang="en-US" altLang="zh-CN" sz="2800" dirty="0">
              <a:solidFill>
                <a:srgbClr val="000000"/>
              </a:solidFill>
              <a:latin typeface="仿宋" panose="02010609060101010101" pitchFamily="49" charset="-122"/>
              <a:ea typeface="仿宋" panose="02010609060101010101" pitchFamily="49" charset="-122"/>
            </a:endParaRPr>
          </a:p>
          <a:p>
            <a:pPr marL="457200" indent="-457200">
              <a:spcBef>
                <a:spcPts val="600"/>
              </a:spcBef>
              <a:spcAft>
                <a:spcPts val="600"/>
              </a:spcAft>
              <a:buFont typeface="Arial" panose="020B0604020202020204" pitchFamily="34" charset="0"/>
              <a:buChar char="•"/>
            </a:pPr>
            <a:r>
              <a:rPr lang="en-US" altLang="zh-CN" sz="2800" dirty="0">
                <a:solidFill>
                  <a:srgbClr val="000000"/>
                </a:solidFill>
                <a:latin typeface="仿宋" panose="02010609060101010101" pitchFamily="49" charset="-122"/>
                <a:ea typeface="仿宋" panose="02010609060101010101" pitchFamily="49" charset="-122"/>
              </a:rPr>
              <a:t>…</a:t>
            </a:r>
            <a:endParaRPr lang="zh-CN" sz="2800" dirty="0">
              <a:solidFill>
                <a:srgbClr val="000000"/>
              </a:solidFill>
              <a:latin typeface="仿宋" panose="02010609060101010101" pitchFamily="49" charset="-122"/>
              <a:ea typeface="仿宋" panose="02010609060101010101" pitchFamily="49" charset="-122"/>
            </a:endParaRPr>
          </a:p>
        </p:txBody>
      </p:sp>
      <p:sp>
        <p:nvSpPr>
          <p:cNvPr id="8" name="The Picture slide"/>
          <p:cNvSpPr txBox="1"/>
          <p:nvPr/>
        </p:nvSpPr>
        <p:spPr>
          <a:xfrm>
            <a:off x="13454825" y="3658325"/>
            <a:ext cx="1651093"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a:solidFill>
                  <a:srgbClr val="000000">
                    <a:lumMod val="50000"/>
                    <a:lumOff val="50000"/>
                  </a:srgbClr>
                </a:solidFill>
                <a:latin typeface="仿宋" panose="02010609060101010101" pitchFamily="49" charset="-122"/>
                <a:ea typeface="仿宋" panose="02010609060101010101" pitchFamily="49" charset="-122"/>
                <a:cs typeface="宋体" panose="02010600030101010101" pitchFamily="2" charset="-122"/>
              </a:rPr>
              <a:t>Render</a:t>
            </a:r>
            <a:endParaRPr lang="zh-CN" sz="4000" dirty="0">
              <a:solidFill>
                <a:srgbClr val="000000">
                  <a:lumMod val="50000"/>
                  <a:lumOff val="50000"/>
                </a:srgbClr>
              </a:solidFill>
              <a:latin typeface="仿宋" panose="02010609060101010101" pitchFamily="49" charset="-122"/>
              <a:ea typeface="仿宋" panose="02010609060101010101" pitchFamily="49"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1703030"/>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2800" dirty="0" err="1">
                <a:solidFill>
                  <a:srgbClr val="000000"/>
                </a:solidFill>
                <a:latin typeface="仿宋" panose="02010609060101010101" pitchFamily="49" charset="-122"/>
                <a:ea typeface="仿宋" panose="02010609060101010101" pitchFamily="49" charset="-122"/>
                <a:cs typeface="宋体" panose="02010600030101010101" pitchFamily="2" charset="-122"/>
              </a:rPr>
              <a:t>Fscene</a:t>
            </a:r>
            <a:endParaRPr lang="en-US" altLang="zh-CN" sz="28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2800" dirty="0" err="1">
                <a:solidFill>
                  <a:srgbClr val="000000"/>
                </a:solidFill>
                <a:latin typeface="仿宋" panose="02010609060101010101" pitchFamily="49" charset="-122"/>
                <a:ea typeface="仿宋" panose="02010609060101010101" pitchFamily="49" charset="-122"/>
                <a:cs typeface="宋体" panose="02010600030101010101" pitchFamily="2" charset="-122"/>
              </a:rPr>
              <a:t>FPrimitiveSceneInfo</a:t>
            </a:r>
            <a:endParaRPr lang="en-US" altLang="zh-CN" sz="28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sz="2800" dirty="0">
                <a:solidFill>
                  <a:srgbClr val="000000"/>
                </a:solidFill>
                <a:latin typeface="仿宋" panose="02010609060101010101" pitchFamily="49" charset="-122"/>
                <a:ea typeface="仿宋" panose="02010609060101010101" pitchFamily="49" charset="-122"/>
                <a:cs typeface="宋体" panose="02010600030101010101" pitchFamily="2" charset="-122"/>
              </a:rPr>
              <a:t>…</a:t>
            </a:r>
          </a:p>
        </p:txBody>
      </p:sp>
      <p:sp>
        <p:nvSpPr>
          <p:cNvPr id="11" name="The Picture slide"/>
          <p:cNvSpPr txBox="1"/>
          <p:nvPr/>
        </p:nvSpPr>
        <p:spPr>
          <a:xfrm>
            <a:off x="1752109" y="3658325"/>
            <a:ext cx="1651093"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a:solidFill>
                  <a:srgbClr val="000000">
                    <a:lumMod val="50000"/>
                    <a:lumOff val="50000"/>
                  </a:srgbClr>
                </a:solidFill>
                <a:latin typeface="仿宋" panose="02010609060101010101" pitchFamily="49" charset="-122"/>
                <a:ea typeface="仿宋" panose="02010609060101010101" pitchFamily="49" charset="-122"/>
                <a:cs typeface="宋体" panose="02010600030101010101" pitchFamily="2" charset="-122"/>
              </a:rPr>
              <a:t>Engine</a:t>
            </a:r>
            <a:endParaRPr lang="zh-CN" sz="4000" dirty="0">
              <a:solidFill>
                <a:srgbClr val="000000">
                  <a:lumMod val="50000"/>
                  <a:lumOff val="50000"/>
                </a:srgbClr>
              </a:solidFill>
              <a:latin typeface="仿宋" panose="02010609060101010101" pitchFamily="49" charset="-122"/>
              <a:ea typeface="仿宋" panose="02010609060101010101" pitchFamily="49" charset="-122"/>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仿宋" panose="02010609060101010101" pitchFamily="49" charset="-122"/>
              <a:ea typeface="仿宋" panose="02010609060101010101" pitchFamily="49" charset="-122"/>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仿宋" panose="02010609060101010101" pitchFamily="49" charset="-122"/>
              <a:ea typeface="仿宋" panose="02010609060101010101" pitchFamily="49" charset="-122"/>
              <a:cs typeface="Helvetica"/>
              <a:sym typeface="Helvetica"/>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3" y="11032377"/>
            <a:ext cx="2626730" cy="2683626"/>
          </a:xfrm>
          <a:prstGeom prst="rect">
            <a:avLst/>
          </a:prstGeom>
        </p:spPr>
      </p:pic>
    </p:spTree>
    <p:extLst>
      <p:ext uri="{BB962C8B-B14F-4D97-AF65-F5344CB8AC3E}">
        <p14:creationId xmlns:p14="http://schemas.microsoft.com/office/powerpoint/2010/main" val="195283434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266739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latin typeface="仿宋" panose="02010609060101010101" pitchFamily="49" charset="-122"/>
                <a:ea typeface="仿宋" panose="02010609060101010101" pitchFamily="49" charset="-122"/>
              </a:rPr>
              <a:t>场景表示</a:t>
            </a:r>
            <a:endParaRPr lang="zh-CN" sz="5000" cap="all" dirty="0">
              <a:solidFill>
                <a:srgbClr val="000000"/>
              </a:solidFill>
              <a:latin typeface="仿宋" panose="02010609060101010101" pitchFamily="49" charset="-122"/>
              <a:ea typeface="仿宋" panose="02010609060101010101" pitchFamily="49"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5488682"/>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3200" dirty="0">
                <a:effectLst/>
                <a:latin typeface="仿宋" panose="02010609060101010101" pitchFamily="49" charset="-122"/>
                <a:ea typeface="仿宋" panose="02010609060101010101" pitchFamily="49" charset="-122"/>
              </a:rPr>
              <a:t>计算可见性和相关性的基本单位。例如，遮挡和视锥剔除基于</a:t>
            </a:r>
            <a:r>
              <a:rPr lang="en-US" altLang="zh-CN" sz="3200" dirty="0">
                <a:effectLst/>
                <a:latin typeface="仿宋" panose="02010609060101010101" pitchFamily="49" charset="-122"/>
                <a:ea typeface="仿宋" panose="02010609060101010101" pitchFamily="49" charset="-122"/>
              </a:rPr>
              <a:t>component</a:t>
            </a:r>
            <a:r>
              <a:rPr lang="zh-CN" altLang="en-US" sz="3200" dirty="0">
                <a:effectLst/>
                <a:latin typeface="仿宋" panose="02010609060101010101" pitchFamily="49" charset="-122"/>
                <a:ea typeface="仿宋" panose="02010609060101010101" pitchFamily="49" charset="-122"/>
              </a:rPr>
              <a:t>。每个</a:t>
            </a:r>
            <a:r>
              <a:rPr lang="en-US" altLang="zh-CN" sz="3200" dirty="0">
                <a:effectLst/>
                <a:latin typeface="仿宋" panose="02010609060101010101" pitchFamily="49" charset="-122"/>
                <a:ea typeface="仿宋" panose="02010609060101010101" pitchFamily="49" charset="-122"/>
              </a:rPr>
              <a:t>component</a:t>
            </a:r>
            <a:r>
              <a:rPr lang="zh-CN" altLang="en-US" sz="3200" dirty="0">
                <a:effectLst/>
                <a:latin typeface="仿宋" panose="02010609060101010101" pitchFamily="49" charset="-122"/>
                <a:ea typeface="仿宋" panose="02010609060101010101" pitchFamily="49" charset="-122"/>
              </a:rPr>
              <a:t>都有自己的</a:t>
            </a:r>
            <a:r>
              <a:rPr lang="en-US" altLang="zh-CN" sz="3200" dirty="0">
                <a:effectLst/>
                <a:latin typeface="仿宋" panose="02010609060101010101" pitchFamily="49" charset="-122"/>
                <a:ea typeface="仿宋" panose="02010609060101010101" pitchFamily="49" charset="-122"/>
              </a:rPr>
              <a:t>bounds</a:t>
            </a:r>
            <a:r>
              <a:rPr lang="zh-CN" altLang="en-US" sz="3200" dirty="0">
                <a:effectLst/>
                <a:latin typeface="仿宋" panose="02010609060101010101" pitchFamily="49" charset="-122"/>
                <a:ea typeface="仿宋" panose="02010609060101010101" pitchFamily="49" charset="-122"/>
              </a:rPr>
              <a:t>，用于剔除、阴影、受光照范围等等</a:t>
            </a:r>
            <a:endParaRPr lang="en-US"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3200" dirty="0">
                <a:effectLst/>
                <a:latin typeface="仿宋" panose="02010609060101010101" pitchFamily="49" charset="-122"/>
                <a:ea typeface="仿宋" panose="02010609060101010101" pitchFamily="49" charset="-122"/>
              </a:rPr>
              <a:t>component</a:t>
            </a:r>
            <a:r>
              <a:rPr lang="zh-CN" altLang="en-US" sz="3200" dirty="0">
                <a:effectLst/>
                <a:latin typeface="仿宋" panose="02010609060101010101" pitchFamily="49" charset="-122"/>
                <a:ea typeface="仿宋" panose="02010609060101010101" pitchFamily="49" charset="-122"/>
              </a:rPr>
              <a:t>有一个重要的操作就是</a:t>
            </a:r>
            <a:r>
              <a:rPr lang="en-US" altLang="zh-CN" sz="3200" b="1" dirty="0">
                <a:effectLst/>
                <a:latin typeface="仿宋" panose="02010609060101010101" pitchFamily="49" charset="-122"/>
                <a:ea typeface="仿宋" panose="02010609060101010101" pitchFamily="49" charset="-122"/>
              </a:rPr>
              <a:t>register</a:t>
            </a:r>
            <a:r>
              <a:rPr lang="zh-CN" altLang="en-US" sz="3200" dirty="0">
                <a:effectLst/>
                <a:latin typeface="仿宋" panose="02010609060101010101" pitchFamily="49" charset="-122"/>
                <a:ea typeface="仿宋" panose="02010609060101010101" pitchFamily="49" charset="-122"/>
              </a:rPr>
              <a:t>，是进入场景对渲染器可见的起点。</a:t>
            </a:r>
            <a:r>
              <a:rPr lang="en-US" altLang="zh-CN" sz="3200" dirty="0" err="1">
                <a:effectLst/>
                <a:latin typeface="仿宋" panose="02010609060101010101" pitchFamily="49" charset="-122"/>
                <a:ea typeface="仿宋" panose="02010609060101010101" pitchFamily="49" charset="-122"/>
              </a:rPr>
              <a:t>MarkRenderStateDirty</a:t>
            </a:r>
            <a:r>
              <a:rPr lang="zh-CN" altLang="en-US" sz="3200" dirty="0">
                <a:effectLst/>
                <a:latin typeface="仿宋" panose="02010609060101010101" pitchFamily="49" charset="-122"/>
                <a:ea typeface="仿宋" panose="02010609060101010101" pitchFamily="49" charset="-122"/>
              </a:rPr>
              <a:t>函数用于游戏线程向渲染线程通知状态变更</a:t>
            </a:r>
            <a:endParaRPr lang="en-US"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endParaRPr lang="zh-CN" sz="3200" dirty="0">
              <a:solidFill>
                <a:srgbClr val="000000"/>
              </a:solidFill>
              <a:latin typeface="仿宋" panose="02010609060101010101" pitchFamily="49" charset="-122"/>
              <a:ea typeface="仿宋" panose="02010609060101010101" pitchFamily="49" charset="-122"/>
            </a:endParaRPr>
          </a:p>
          <a:p>
            <a:pPr marL="457200" indent="-457200">
              <a:spcBef>
                <a:spcPts val="600"/>
              </a:spcBef>
              <a:spcAft>
                <a:spcPts val="600"/>
              </a:spcAft>
              <a:buFont typeface="Arial" panose="020B0604020202020204" pitchFamily="34" charset="0"/>
              <a:buChar char="•"/>
            </a:pPr>
            <a:endParaRPr lang="zh-CN" sz="3200" dirty="0">
              <a:solidFill>
                <a:srgbClr val="000000"/>
              </a:solidFill>
              <a:latin typeface="仿宋" panose="02010609060101010101" pitchFamily="49" charset="-122"/>
              <a:ea typeface="仿宋" panose="02010609060101010101" pitchFamily="49" charset="-122"/>
            </a:endParaRPr>
          </a:p>
        </p:txBody>
      </p:sp>
      <p:sp>
        <p:nvSpPr>
          <p:cNvPr id="8" name="The Picture slide"/>
          <p:cNvSpPr txBox="1"/>
          <p:nvPr/>
        </p:nvSpPr>
        <p:spPr>
          <a:xfrm>
            <a:off x="13454825" y="3658325"/>
            <a:ext cx="5264262"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err="1">
                <a:solidFill>
                  <a:srgbClr val="000000">
                    <a:lumMod val="50000"/>
                    <a:lumOff val="50000"/>
                  </a:srgbClr>
                </a:solidFill>
                <a:latin typeface="仿宋" panose="02010609060101010101" pitchFamily="49" charset="-122"/>
                <a:ea typeface="仿宋" panose="02010609060101010101" pitchFamily="49" charset="-122"/>
                <a:cs typeface="宋体" panose="02010600030101010101" pitchFamily="2" charset="-122"/>
              </a:rPr>
              <a:t>FPrimitiveSceneProxy</a:t>
            </a:r>
            <a:endParaRPr lang="zh-CN" sz="4000" dirty="0">
              <a:solidFill>
                <a:srgbClr val="000000">
                  <a:lumMod val="50000"/>
                  <a:lumOff val="50000"/>
                </a:srgbClr>
              </a:solidFill>
              <a:latin typeface="仿宋" panose="02010609060101010101" pitchFamily="49" charset="-122"/>
              <a:ea typeface="仿宋" panose="02010609060101010101" pitchFamily="49"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4349909"/>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200" dirty="0" err="1">
                <a:effectLst/>
                <a:latin typeface="仿宋" panose="02010609060101010101" pitchFamily="49" charset="-122"/>
                <a:ea typeface="仿宋" panose="02010609060101010101" pitchFamily="49" charset="-122"/>
              </a:rPr>
              <a:t>FPrimitiveSceneProxy</a:t>
            </a:r>
            <a:r>
              <a:rPr lang="zh-CN" altLang="en-US" sz="3200" dirty="0">
                <a:effectLst/>
                <a:latin typeface="仿宋" panose="02010609060101010101" pitchFamily="49" charset="-122"/>
                <a:ea typeface="仿宋" panose="02010609060101010101" pitchFamily="49" charset="-122"/>
              </a:rPr>
              <a:t>是</a:t>
            </a:r>
            <a:r>
              <a:rPr lang="en-US" altLang="zh-CN" sz="3200" dirty="0" err="1">
                <a:effectLst/>
                <a:latin typeface="仿宋" panose="02010609060101010101" pitchFamily="49" charset="-122"/>
                <a:ea typeface="仿宋" panose="02010609060101010101" pitchFamily="49" charset="-122"/>
              </a:rPr>
              <a:t>UPrimitiveComponent</a:t>
            </a:r>
            <a:r>
              <a:rPr lang="zh-CN" altLang="en-US" sz="3200" dirty="0">
                <a:effectLst/>
                <a:latin typeface="仿宋" panose="02010609060101010101" pitchFamily="49" charset="-122"/>
                <a:ea typeface="仿宋" panose="02010609060101010101" pitchFamily="49" charset="-122"/>
              </a:rPr>
              <a:t>在渲染线程的版本，有各种派生类负责实现特定类型物体的渲染，例如</a:t>
            </a:r>
            <a:r>
              <a:rPr lang="en-US" altLang="zh-CN" sz="3200" dirty="0" err="1">
                <a:effectLst/>
                <a:latin typeface="仿宋" panose="02010609060101010101" pitchFamily="49" charset="-122"/>
                <a:ea typeface="仿宋" panose="02010609060101010101" pitchFamily="49" charset="-122"/>
              </a:rPr>
              <a:t>StaticMesh</a:t>
            </a:r>
            <a:r>
              <a:rPr lang="zh-CN" altLang="en-US" sz="3200" dirty="0">
                <a:effectLst/>
                <a:latin typeface="仿宋" panose="02010609060101010101" pitchFamily="49" charset="-122"/>
                <a:ea typeface="仿宋" panose="02010609060101010101" pitchFamily="49" charset="-122"/>
              </a:rPr>
              <a:t>、</a:t>
            </a:r>
            <a:r>
              <a:rPr lang="en-US" altLang="zh-CN" sz="3200" dirty="0" err="1">
                <a:effectLst/>
                <a:latin typeface="仿宋" panose="02010609060101010101" pitchFamily="49" charset="-122"/>
                <a:ea typeface="仿宋" panose="02010609060101010101" pitchFamily="49" charset="-122"/>
              </a:rPr>
              <a:t>SkinMesh</a:t>
            </a:r>
            <a:r>
              <a:rPr lang="zh-CN" altLang="en-US" sz="3200" dirty="0">
                <a:effectLst/>
                <a:latin typeface="仿宋" panose="02010609060101010101" pitchFamily="49" charset="-122"/>
                <a:ea typeface="仿宋" panose="02010609060101010101" pitchFamily="49" charset="-122"/>
              </a:rPr>
              <a:t>、</a:t>
            </a:r>
            <a:r>
              <a:rPr lang="en-US" altLang="zh-CN" sz="3200" dirty="0">
                <a:effectLst/>
                <a:latin typeface="仿宋" panose="02010609060101010101" pitchFamily="49" charset="-122"/>
                <a:ea typeface="仿宋" panose="02010609060101010101" pitchFamily="49" charset="-122"/>
              </a:rPr>
              <a:t>Foliage</a:t>
            </a:r>
            <a:r>
              <a:rPr lang="zh-CN" altLang="en-US" sz="3200" dirty="0">
                <a:effectLst/>
                <a:latin typeface="仿宋" panose="02010609060101010101" pitchFamily="49" charset="-122"/>
                <a:ea typeface="仿宋" panose="02010609060101010101" pitchFamily="49" charset="-122"/>
              </a:rPr>
              <a:t>、</a:t>
            </a:r>
            <a:r>
              <a:rPr lang="en-US" altLang="zh-CN" sz="3200" dirty="0">
                <a:effectLst/>
                <a:latin typeface="仿宋" panose="02010609060101010101" pitchFamily="49" charset="-122"/>
                <a:ea typeface="仿宋" panose="02010609060101010101" pitchFamily="49" charset="-122"/>
              </a:rPr>
              <a:t>Landscape</a:t>
            </a:r>
            <a:r>
              <a:rPr lang="zh-CN" altLang="en-US" sz="3200" dirty="0">
                <a:effectLst/>
                <a:latin typeface="仿宋" panose="02010609060101010101" pitchFamily="49" charset="-122"/>
                <a:ea typeface="仿宋" panose="02010609060101010101" pitchFamily="49" charset="-122"/>
              </a:rPr>
              <a:t>啊，这个类属于“引擎模块”。</a:t>
            </a:r>
            <a:endParaRPr lang="en-US" altLang="zh-CN" sz="3200" dirty="0">
              <a:effectLst/>
              <a:latin typeface="仿宋" panose="02010609060101010101" pitchFamily="49" charset="-122"/>
              <a:ea typeface="仿宋" panose="02010609060101010101" pitchFamily="49" charset="-122"/>
            </a:endParaRPr>
          </a:p>
          <a:p>
            <a:pPr marL="457200" indent="-457200">
              <a:spcBef>
                <a:spcPts val="600"/>
              </a:spcBef>
              <a:spcAft>
                <a:spcPts val="600"/>
              </a:spcAft>
              <a:buFont typeface="Arial" panose="020B0604020202020204" pitchFamily="34" charset="0"/>
              <a:buChar char="•"/>
            </a:pPr>
            <a:r>
              <a:rPr lang="zh-CN" altLang="en-US" sz="3200" dirty="0">
                <a:effectLst/>
                <a:latin typeface="仿宋" panose="02010609060101010101" pitchFamily="49" charset="-122"/>
                <a:ea typeface="仿宋" panose="02010609060101010101" pitchFamily="49" charset="-122"/>
              </a:rPr>
              <a:t>而渲染模块有一个专门记录其渲染状态的结构，叫</a:t>
            </a:r>
            <a:r>
              <a:rPr lang="en-US" altLang="zh-CN" sz="3200" dirty="0" err="1">
                <a:effectLst/>
                <a:latin typeface="仿宋" panose="02010609060101010101" pitchFamily="49" charset="-122"/>
                <a:ea typeface="仿宋" panose="02010609060101010101" pitchFamily="49" charset="-122"/>
              </a:rPr>
              <a:t>FPrimitiveSceneInfo</a:t>
            </a:r>
            <a:endParaRPr lang="en-US" altLang="zh-CN" sz="3200" dirty="0">
              <a:effectLst/>
              <a:latin typeface="仿宋" panose="02010609060101010101" pitchFamily="49" charset="-122"/>
              <a:ea typeface="仿宋" panose="02010609060101010101" pitchFamily="49" charset="-122"/>
            </a:endParaRPr>
          </a:p>
          <a:p>
            <a:pPr marL="457200" indent="-457200">
              <a:spcBef>
                <a:spcPts val="600"/>
              </a:spcBef>
              <a:spcAft>
                <a:spcPts val="600"/>
              </a:spcAft>
              <a:buFont typeface="Arial" panose="020B0604020202020204" pitchFamily="34" charset="0"/>
              <a:buChar char="•"/>
            </a:pPr>
            <a:endParaRPr lang="en-US"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p:txBody>
      </p:sp>
      <p:sp>
        <p:nvSpPr>
          <p:cNvPr id="11" name="The Picture slide"/>
          <p:cNvSpPr txBox="1"/>
          <p:nvPr/>
        </p:nvSpPr>
        <p:spPr>
          <a:xfrm>
            <a:off x="1752109" y="3658325"/>
            <a:ext cx="5006179"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err="1">
                <a:solidFill>
                  <a:srgbClr val="000000">
                    <a:lumMod val="50000"/>
                    <a:lumOff val="50000"/>
                  </a:srgbClr>
                </a:solidFill>
                <a:latin typeface="仿宋" panose="02010609060101010101" pitchFamily="49" charset="-122"/>
                <a:ea typeface="仿宋" panose="02010609060101010101" pitchFamily="49" charset="-122"/>
                <a:cs typeface="宋体" panose="02010600030101010101" pitchFamily="2" charset="-122"/>
              </a:rPr>
              <a:t>UPrimitiveComponent</a:t>
            </a:r>
            <a:endParaRPr lang="zh-CN" sz="4000" dirty="0">
              <a:solidFill>
                <a:srgbClr val="000000">
                  <a:lumMod val="50000"/>
                  <a:lumOff val="50000"/>
                </a:srgbClr>
              </a:solidFill>
              <a:latin typeface="仿宋" panose="02010609060101010101" pitchFamily="49" charset="-122"/>
              <a:ea typeface="仿宋" panose="02010609060101010101" pitchFamily="49" charset="-122"/>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仿宋" panose="02010609060101010101" pitchFamily="49" charset="-122"/>
              <a:ea typeface="仿宋" panose="02010609060101010101" pitchFamily="49" charset="-122"/>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仿宋" panose="02010609060101010101" pitchFamily="49" charset="-122"/>
              <a:ea typeface="仿宋" panose="02010609060101010101" pitchFamily="49" charset="-122"/>
              <a:cs typeface="Helvetica"/>
              <a:sym typeface="Helvetica"/>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3" y="11032377"/>
            <a:ext cx="2626730" cy="2683626"/>
          </a:xfrm>
          <a:prstGeom prst="rect">
            <a:avLst/>
          </a:prstGeom>
        </p:spPr>
      </p:pic>
      <p:sp>
        <p:nvSpPr>
          <p:cNvPr id="2" name="文本框 1">
            <a:extLst>
              <a:ext uri="{FF2B5EF4-FFF2-40B4-BE49-F238E27FC236}">
                <a16:creationId xmlns:a16="http://schemas.microsoft.com/office/drawing/2014/main" id="{56EBAB06-2719-4683-8D8F-C934997B47A8}"/>
              </a:ext>
            </a:extLst>
          </p:cNvPr>
          <p:cNvSpPr txBox="1"/>
          <p:nvPr/>
        </p:nvSpPr>
        <p:spPr>
          <a:xfrm>
            <a:off x="1475662" y="2379803"/>
            <a:ext cx="12155278" cy="87203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5000" b="0" i="0" u="none" strike="noStrike" cap="none" spc="0" normalizeH="0" baseline="0" dirty="0">
                <a:ln>
                  <a:noFill/>
                </a:ln>
                <a:solidFill>
                  <a:srgbClr val="000000"/>
                </a:solidFill>
                <a:effectLst/>
                <a:uFillTx/>
                <a:latin typeface="仿宋" panose="02010609060101010101" pitchFamily="49" charset="-122"/>
                <a:ea typeface="仿宋" panose="02010609060101010101" pitchFamily="49" charset="-122"/>
                <a:sym typeface="Helvetica Light"/>
              </a:rPr>
              <a:t>More About Component and </a:t>
            </a:r>
            <a:r>
              <a:rPr kumimoji="0" lang="en-US" altLang="zh-CN" sz="5000" b="0" i="0" u="none" strike="noStrike" cap="none" spc="0" normalizeH="0" baseline="0" dirty="0" err="1">
                <a:ln>
                  <a:noFill/>
                </a:ln>
                <a:solidFill>
                  <a:srgbClr val="000000"/>
                </a:solidFill>
                <a:effectLst/>
                <a:uFillTx/>
                <a:latin typeface="仿宋" panose="02010609060101010101" pitchFamily="49" charset="-122"/>
                <a:ea typeface="仿宋" panose="02010609060101010101" pitchFamily="49" charset="-122"/>
                <a:sym typeface="Helvetica Light"/>
              </a:rPr>
              <a:t>SceneProxy</a:t>
            </a:r>
            <a:endParaRPr kumimoji="0" lang="zh-CN" altLang="en-US" sz="5000" b="0" i="0" u="none" strike="noStrike" cap="none" spc="0" normalizeH="0" baseline="0" dirty="0">
              <a:ln>
                <a:noFill/>
              </a:ln>
              <a:solidFill>
                <a:srgbClr val="000000"/>
              </a:solidFill>
              <a:effectLst/>
              <a:uFillTx/>
              <a:latin typeface="仿宋" panose="02010609060101010101" pitchFamily="49" charset="-122"/>
              <a:ea typeface="仿宋" panose="02010609060101010101" pitchFamily="49" charset="-122"/>
              <a:sym typeface="Helvetica Light"/>
            </a:endParaRPr>
          </a:p>
        </p:txBody>
      </p:sp>
    </p:spTree>
    <p:extLst>
      <p:ext uri="{BB962C8B-B14F-4D97-AF65-F5344CB8AC3E}">
        <p14:creationId xmlns:p14="http://schemas.microsoft.com/office/powerpoint/2010/main" val="915981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Picture slide"/>
          <p:cNvSpPr txBox="1"/>
          <p:nvPr/>
        </p:nvSpPr>
        <p:spPr>
          <a:xfrm>
            <a:off x="16955248" y="2775990"/>
            <a:ext cx="7061171" cy="656590"/>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cap="all" dirty="0">
                <a:latin typeface="仿宋" panose="02010609060101010101" pitchFamily="49" charset="-122"/>
                <a:ea typeface="仿宋" panose="02010609060101010101" pitchFamily="49" charset="-122"/>
                <a:cs typeface="宋体" panose="02010600030101010101" pitchFamily="2" charset="-122"/>
              </a:rPr>
              <a:t>高级管线</a:t>
            </a:r>
            <a:endParaRPr lang="zh-CN" cap="all" dirty="0">
              <a:latin typeface="仿宋" panose="02010609060101010101" pitchFamily="49" charset="-122"/>
              <a:ea typeface="仿宋" panose="02010609060101010101" pitchFamily="49"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9" y="4389120"/>
            <a:ext cx="7008270" cy="7068602"/>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a:spcAft>
                <a:spcPts val="400"/>
              </a:spcAft>
              <a:buFont typeface="+mj-lt"/>
              <a:buAutoNum type="arabicPeriod"/>
            </a:pPr>
            <a:r>
              <a:rPr lang="zh-CN" altLang="en-US" sz="3200" dirty="0">
                <a:latin typeface="仿宋" panose="02010609060101010101" pitchFamily="49" charset="-122"/>
                <a:ea typeface="仿宋" panose="02010609060101010101" pitchFamily="49" charset="-122"/>
                <a:cs typeface="宋体" panose="02010600030101010101" pitchFamily="2" charset="-122"/>
              </a:rPr>
              <a:t>通过多个</a:t>
            </a:r>
            <a:r>
              <a:rPr lang="en-US" altLang="zh-CN" sz="3200" dirty="0">
                <a:latin typeface="仿宋" panose="02010609060101010101" pitchFamily="49" charset="-122"/>
                <a:ea typeface="仿宋" panose="02010609060101010101" pitchFamily="49" charset="-122"/>
                <a:cs typeface="宋体" panose="02010600030101010101" pitchFamily="2" charset="-122"/>
              </a:rPr>
              <a:t>Pass</a:t>
            </a:r>
            <a:r>
              <a:rPr lang="zh-CN" altLang="en-US" sz="3200" dirty="0">
                <a:latin typeface="仿宋" panose="02010609060101010101" pitchFamily="49" charset="-122"/>
                <a:ea typeface="仿宋" panose="02010609060101010101" pitchFamily="49" charset="-122"/>
                <a:cs typeface="宋体" panose="02010600030101010101" pitchFamily="2" charset="-122"/>
              </a:rPr>
              <a:t>合成场景</a:t>
            </a:r>
            <a:endParaRPr lang="en-US" altLang="zh-CN" sz="3200" dirty="0">
              <a:latin typeface="仿宋" panose="02010609060101010101" pitchFamily="49" charset="-122"/>
              <a:ea typeface="仿宋" panose="02010609060101010101" pitchFamily="49" charset="-122"/>
              <a:cs typeface="宋体" panose="02010600030101010101" pitchFamily="2" charset="-122"/>
            </a:endParaRPr>
          </a:p>
          <a:p>
            <a:pPr marL="1371600" lvl="1" indent="-457200">
              <a:spcAft>
                <a:spcPts val="400"/>
              </a:spcAft>
              <a:buFont typeface="Arial" panose="020B0604020202020204" pitchFamily="34" charset="0"/>
              <a:buChar char="•"/>
            </a:pPr>
            <a:r>
              <a:rPr lang="en-US" altLang="zh-CN" sz="3200" dirty="0">
                <a:latin typeface="仿宋" panose="02010609060101010101" pitchFamily="49" charset="-122"/>
                <a:ea typeface="仿宋" panose="02010609060101010101" pitchFamily="49" charset="-122"/>
                <a:cs typeface="宋体" panose="02010600030101010101" pitchFamily="2" charset="-122"/>
              </a:rPr>
              <a:t>Pass</a:t>
            </a:r>
            <a:r>
              <a:rPr lang="zh-CN" altLang="en-US" sz="3200" dirty="0">
                <a:latin typeface="仿宋" panose="02010609060101010101" pitchFamily="49" charset="-122"/>
                <a:ea typeface="仿宋" panose="02010609060101010101" pitchFamily="49" charset="-122"/>
                <a:cs typeface="宋体" panose="02010600030101010101" pitchFamily="2" charset="-122"/>
              </a:rPr>
              <a:t>顺序</a:t>
            </a:r>
            <a:endParaRPr lang="en-US" altLang="zh-CN" sz="3200" dirty="0">
              <a:latin typeface="仿宋" panose="02010609060101010101" pitchFamily="49" charset="-122"/>
              <a:ea typeface="仿宋" panose="02010609060101010101" pitchFamily="49" charset="-122"/>
              <a:cs typeface="宋体" panose="02010600030101010101" pitchFamily="2" charset="-122"/>
            </a:endParaRPr>
          </a:p>
          <a:p>
            <a:pPr marL="457200" indent="-457200">
              <a:spcAft>
                <a:spcPts val="400"/>
              </a:spcAft>
              <a:buFont typeface="+mj-lt"/>
              <a:buAutoNum type="arabicPeriod"/>
            </a:pPr>
            <a:r>
              <a:rPr lang="zh-CN" altLang="en-US" sz="3200" dirty="0">
                <a:latin typeface="仿宋" panose="02010609060101010101" pitchFamily="49" charset="-122"/>
                <a:ea typeface="仿宋" panose="02010609060101010101" pitchFamily="49" charset="-122"/>
                <a:cs typeface="宋体" panose="02010600030101010101" pitchFamily="2" charset="-122"/>
              </a:rPr>
              <a:t>相关性</a:t>
            </a:r>
            <a:endParaRPr lang="en-US" altLang="zh-CN" sz="3200" dirty="0">
              <a:latin typeface="仿宋" panose="02010609060101010101" pitchFamily="49" charset="-122"/>
              <a:ea typeface="仿宋" panose="02010609060101010101" pitchFamily="49" charset="-122"/>
              <a:cs typeface="宋体" panose="02010600030101010101" pitchFamily="2" charset="-122"/>
            </a:endParaRPr>
          </a:p>
          <a:p>
            <a:pPr marL="1371600" lvl="1" indent="-457200">
              <a:spcAft>
                <a:spcPts val="400"/>
              </a:spcAft>
              <a:buFont typeface="Arial" panose="020B0604020202020204" pitchFamily="34" charset="0"/>
              <a:buChar char="•"/>
            </a:pPr>
            <a:r>
              <a:rPr lang="en-US" altLang="zh-CN" sz="3200" b="0" dirty="0" err="1">
                <a:effectLst/>
                <a:latin typeface="仿宋" panose="02010609060101010101" pitchFamily="49" charset="-122"/>
                <a:ea typeface="仿宋" panose="02010609060101010101" pitchFamily="49" charset="-122"/>
              </a:rPr>
              <a:t>FPrimitiveViewRelevance</a:t>
            </a:r>
            <a:endParaRPr lang="en-US" altLang="zh-CN" sz="3200" dirty="0">
              <a:latin typeface="仿宋" panose="02010609060101010101" pitchFamily="49" charset="-122"/>
              <a:ea typeface="仿宋" panose="02010609060101010101" pitchFamily="49" charset="-122"/>
              <a:cs typeface="宋体" panose="02010600030101010101" pitchFamily="2" charset="-122"/>
            </a:endParaRPr>
          </a:p>
          <a:p>
            <a:pPr marL="1371600" lvl="1" indent="-457200">
              <a:spcAft>
                <a:spcPts val="400"/>
              </a:spcAft>
              <a:buFont typeface="Arial" panose="020B0604020202020204" pitchFamily="34" charset="0"/>
              <a:buChar char="•"/>
            </a:pPr>
            <a:r>
              <a:rPr lang="en-US" altLang="zh-CN" sz="3200" dirty="0">
                <a:latin typeface="仿宋" panose="02010609060101010101" pitchFamily="49" charset="-122"/>
                <a:ea typeface="仿宋" panose="02010609060101010101" pitchFamily="49" charset="-122"/>
                <a:cs typeface="宋体" panose="02010600030101010101" pitchFamily="2" charset="-122"/>
              </a:rPr>
              <a:t>Pass</a:t>
            </a:r>
            <a:r>
              <a:rPr lang="zh-CN" altLang="en-US" sz="3200" dirty="0">
                <a:latin typeface="仿宋" panose="02010609060101010101" pitchFamily="49" charset="-122"/>
                <a:ea typeface="仿宋" panose="02010609060101010101" pitchFamily="49" charset="-122"/>
                <a:cs typeface="宋体" panose="02010600030101010101" pitchFamily="2" charset="-122"/>
              </a:rPr>
              <a:t>相关性</a:t>
            </a:r>
            <a:endParaRPr lang="en-US" altLang="zh-CN" sz="3200" dirty="0">
              <a:latin typeface="仿宋" panose="02010609060101010101" pitchFamily="49" charset="-122"/>
              <a:ea typeface="仿宋" panose="02010609060101010101" pitchFamily="49" charset="-122"/>
              <a:cs typeface="宋体" panose="02010600030101010101" pitchFamily="2" charset="-122"/>
            </a:endParaRPr>
          </a:p>
          <a:p>
            <a:pPr marL="1371600" lvl="1" indent="-457200">
              <a:spcAft>
                <a:spcPts val="400"/>
              </a:spcAft>
              <a:buFont typeface="Arial" panose="020B0604020202020204" pitchFamily="34" charset="0"/>
              <a:buChar char="•"/>
            </a:pPr>
            <a:r>
              <a:rPr lang="zh-CN" altLang="en-US" sz="3200" dirty="0">
                <a:latin typeface="仿宋" panose="02010609060101010101" pitchFamily="49" charset="-122"/>
                <a:ea typeface="仿宋" panose="02010609060101010101" pitchFamily="49" charset="-122"/>
                <a:cs typeface="宋体" panose="02010600030101010101" pitchFamily="2" charset="-122"/>
              </a:rPr>
              <a:t>动态静态相关性</a:t>
            </a:r>
            <a:endParaRPr lang="en-US" altLang="zh-CN" sz="3200" dirty="0">
              <a:latin typeface="仿宋" panose="02010609060101010101" pitchFamily="49" charset="-122"/>
              <a:ea typeface="仿宋" panose="02010609060101010101" pitchFamily="49" charset="-122"/>
              <a:cs typeface="宋体" panose="02010600030101010101" pitchFamily="2" charset="-122"/>
            </a:endParaRPr>
          </a:p>
          <a:p>
            <a:pPr marL="457200" indent="-457200">
              <a:spcAft>
                <a:spcPts val="400"/>
              </a:spcAft>
              <a:buFont typeface="+mj-lt"/>
              <a:buAutoNum type="arabicPeriod"/>
            </a:pPr>
            <a:r>
              <a:rPr lang="zh-CN" altLang="en-US" sz="3200" dirty="0">
                <a:latin typeface="仿宋" panose="02010609060101010101" pitchFamily="49" charset="-122"/>
                <a:ea typeface="仿宋" panose="02010609060101010101" pitchFamily="49" charset="-122"/>
                <a:cs typeface="宋体" panose="02010600030101010101" pitchFamily="2" charset="-122"/>
              </a:rPr>
              <a:t>绘制策略</a:t>
            </a:r>
            <a:endParaRPr lang="en-US" altLang="zh-CN" sz="3200" dirty="0">
              <a:latin typeface="仿宋" panose="02010609060101010101" pitchFamily="49" charset="-122"/>
              <a:ea typeface="仿宋" panose="02010609060101010101" pitchFamily="49" charset="-122"/>
              <a:cs typeface="宋体" panose="02010600030101010101" pitchFamily="2" charset="-122"/>
            </a:endParaRPr>
          </a:p>
          <a:p>
            <a:pPr marL="1371600" lvl="1" indent="-457200">
              <a:spcAft>
                <a:spcPts val="400"/>
              </a:spcAft>
              <a:buFont typeface="Arial" panose="020B0604020202020204" pitchFamily="34" charset="0"/>
              <a:buChar char="•"/>
            </a:pPr>
            <a:r>
              <a:rPr lang="zh-CN" altLang="en-US" sz="3200" dirty="0">
                <a:effectLst/>
                <a:latin typeface="仿宋" panose="02010609060101010101" pitchFamily="49" charset="-122"/>
                <a:ea typeface="仿宋" panose="02010609060101010101" pitchFamily="49" charset="-122"/>
              </a:rPr>
              <a:t>使用特定</a:t>
            </a:r>
            <a:r>
              <a:rPr lang="en-US" altLang="zh-CN" sz="3200" dirty="0">
                <a:effectLst/>
                <a:latin typeface="仿宋" panose="02010609060101010101" pitchFamily="49" charset="-122"/>
                <a:ea typeface="仿宋" panose="02010609060101010101" pitchFamily="49" charset="-122"/>
              </a:rPr>
              <a:t>shader</a:t>
            </a:r>
            <a:r>
              <a:rPr lang="zh-CN" altLang="en-US" sz="3200" dirty="0">
                <a:effectLst/>
                <a:latin typeface="仿宋" panose="02010609060101010101" pitchFamily="49" charset="-122"/>
                <a:ea typeface="仿宋" panose="02010609060101010101" pitchFamily="49" charset="-122"/>
              </a:rPr>
              <a:t>渲染</a:t>
            </a:r>
            <a:r>
              <a:rPr lang="en-US" altLang="zh-CN" sz="3200" dirty="0">
                <a:effectLst/>
                <a:latin typeface="仿宋" panose="02010609060101010101" pitchFamily="49" charset="-122"/>
                <a:ea typeface="仿宋" panose="02010609060101010101" pitchFamily="49" charset="-122"/>
              </a:rPr>
              <a:t>mesh</a:t>
            </a:r>
            <a:r>
              <a:rPr lang="zh-CN" altLang="en-US" sz="3200" dirty="0">
                <a:effectLst/>
                <a:latin typeface="仿宋" panose="02010609060101010101" pitchFamily="49" charset="-122"/>
                <a:ea typeface="仿宋" panose="02010609060101010101" pitchFamily="49" charset="-122"/>
              </a:rPr>
              <a:t>的逻辑</a:t>
            </a:r>
            <a:endParaRPr lang="en-US" altLang="zh-CN" sz="3200" dirty="0">
              <a:latin typeface="仿宋" panose="02010609060101010101" pitchFamily="49" charset="-122"/>
              <a:ea typeface="仿宋" panose="02010609060101010101" pitchFamily="49" charset="-122"/>
              <a:cs typeface="宋体" panose="02010600030101010101" pitchFamily="2" charset="-122"/>
            </a:endParaRPr>
          </a:p>
          <a:p>
            <a:pPr marL="1371600" lvl="1" indent="-457200">
              <a:spcAft>
                <a:spcPts val="400"/>
              </a:spcAft>
              <a:buFont typeface="Arial" panose="020B0604020202020204" pitchFamily="34" charset="0"/>
              <a:buChar char="•"/>
            </a:pPr>
            <a:r>
              <a:rPr lang="en-US" altLang="zh-CN" sz="3200" dirty="0">
                <a:latin typeface="仿宋" panose="02010609060101010101" pitchFamily="49" charset="-122"/>
                <a:ea typeface="仿宋" panose="02010609060101010101" pitchFamily="49" charset="-122"/>
                <a:cs typeface="宋体" panose="02010600030101010101" pitchFamily="2" charset="-122"/>
              </a:rPr>
              <a:t>Buffer</a:t>
            </a:r>
          </a:p>
          <a:p>
            <a:pPr marL="1371600" lvl="1" indent="-457200">
              <a:spcAft>
                <a:spcPts val="400"/>
              </a:spcAft>
              <a:buFont typeface="Arial" panose="020B0604020202020204" pitchFamily="34" charset="0"/>
              <a:buChar char="•"/>
            </a:pPr>
            <a:r>
              <a:rPr lang="en-US" altLang="zh-CN" sz="3200" dirty="0">
                <a:latin typeface="仿宋" panose="02010609060101010101" pitchFamily="49" charset="-122"/>
                <a:ea typeface="仿宋" panose="02010609060101010101" pitchFamily="49" charset="-122"/>
                <a:cs typeface="宋体" panose="02010600030101010101" pitchFamily="2" charset="-122"/>
              </a:rPr>
              <a:t>Shader</a:t>
            </a:r>
          </a:p>
          <a:p>
            <a:pPr marL="1371600" lvl="1" indent="-457200">
              <a:spcAft>
                <a:spcPts val="400"/>
              </a:spcAft>
              <a:buFont typeface="Arial" panose="020B0604020202020204" pitchFamily="34" charset="0"/>
              <a:buChar char="•"/>
            </a:pPr>
            <a:r>
              <a:rPr lang="en-US" altLang="zh-CN" sz="3200" dirty="0" err="1">
                <a:latin typeface="仿宋" panose="02010609060101010101" pitchFamily="49" charset="-122"/>
                <a:ea typeface="仿宋" panose="02010609060101010101" pitchFamily="49" charset="-122"/>
                <a:cs typeface="宋体" panose="02010600030101010101" pitchFamily="2" charset="-122"/>
              </a:rPr>
              <a:t>ShaderInput</a:t>
            </a:r>
            <a:endParaRPr lang="en-US" sz="3200" dirty="0">
              <a:latin typeface="仿宋" panose="02010609060101010101" pitchFamily="49" charset="-122"/>
              <a:ea typeface="仿宋" panose="02010609060101010101" pitchFamily="49" charset="-122"/>
              <a:cs typeface="宋体" panose="02010600030101010101" pitchFamily="2" charset="-122"/>
            </a:endParaRPr>
          </a:p>
          <a:p>
            <a:endParaRPr lang="zh-CN" sz="3200" dirty="0">
              <a:latin typeface="仿宋" panose="02010609060101010101" pitchFamily="49" charset="-122"/>
              <a:ea typeface="仿宋" panose="02010609060101010101" pitchFamily="49" charset="-122"/>
            </a:endParaRPr>
          </a:p>
        </p:txBody>
      </p:sp>
      <p:sp>
        <p:nvSpPr>
          <p:cNvPr id="15" name="Rectangle"/>
          <p:cNvSpPr/>
          <p:nvPr/>
        </p:nvSpPr>
        <p:spPr>
          <a:xfrm>
            <a:off x="16955248" y="3749040"/>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latin typeface="仿宋" panose="02010609060101010101" pitchFamily="49" charset="-122"/>
              <a:ea typeface="仿宋" panose="02010609060101010101" pitchFamily="49" charset="-122"/>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1" y="11032375"/>
            <a:ext cx="2626729" cy="2683625"/>
          </a:xfrm>
          <a:prstGeom prst="rect">
            <a:avLst/>
          </a:prstGeom>
        </p:spPr>
      </p:pic>
      <p:sp>
        <p:nvSpPr>
          <p:cNvPr id="16" name="TextBox 15"/>
          <p:cNvSpPr txBox="1"/>
          <p:nvPr/>
        </p:nvSpPr>
        <p:spPr>
          <a:xfrm>
            <a:off x="4978693" y="11163260"/>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sz="2800" dirty="0">
                <a:latin typeface="仿宋" panose="02010609060101010101" pitchFamily="49" charset="-122"/>
                <a:ea typeface="仿宋" panose="02010609060101010101" pitchFamily="49" charset="-122"/>
                <a:cs typeface="宋体" panose="02010600030101010101" pitchFamily="2" charset="-122"/>
              </a:rPr>
              <a:t>specification</a:t>
            </a:r>
            <a:endParaRPr kumimoji="0" lang="zh-CN" sz="2800" b="0" i="0" u="none" strike="noStrike" cap="none" spc="0" normalizeH="0" baseline="0" dirty="0">
              <a:ln>
                <a:noFill/>
              </a:ln>
              <a:solidFill>
                <a:srgbClr val="000000"/>
              </a:solidFill>
              <a:effectLst/>
              <a:uFillTx/>
              <a:latin typeface="仿宋" panose="02010609060101010101" pitchFamily="49" charset="-122"/>
              <a:ea typeface="仿宋" panose="02010609060101010101" pitchFamily="49" charset="-122"/>
              <a:sym typeface="Helvetica Light"/>
            </a:endParaRPr>
          </a:p>
        </p:txBody>
      </p:sp>
      <p:pic>
        <p:nvPicPr>
          <p:cNvPr id="10" name="Picture 7">
            <a:extLst>
              <a:ext uri="{FF2B5EF4-FFF2-40B4-BE49-F238E27FC236}">
                <a16:creationId xmlns:a16="http://schemas.microsoft.com/office/drawing/2014/main" id="{7347B21B-4B69-4BE7-8F26-7979883B3BB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7166517" y="4924744"/>
            <a:ext cx="2626729" cy="2683625"/>
          </a:xfrm>
          <a:prstGeom prst="rect">
            <a:avLst/>
          </a:prstGeom>
        </p:spPr>
      </p:pic>
    </p:spTree>
    <p:extLst>
      <p:ext uri="{BB962C8B-B14F-4D97-AF65-F5344CB8AC3E}">
        <p14:creationId xmlns:p14="http://schemas.microsoft.com/office/powerpoint/2010/main" val="194006971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266739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latin typeface="仿宋" panose="02010609060101010101" pitchFamily="49" charset="-122"/>
                <a:ea typeface="仿宋" panose="02010609060101010101" pitchFamily="49" charset="-122"/>
                <a:cs typeface="宋体" panose="02010600030101010101" pitchFamily="2" charset="-122"/>
              </a:rPr>
              <a:t>高级管线</a:t>
            </a:r>
            <a:endParaRPr lang="zh-CN" sz="5000" cap="all" dirty="0">
              <a:solidFill>
                <a:srgbClr val="000000"/>
              </a:solidFill>
              <a:latin typeface="仿宋" panose="02010609060101010101" pitchFamily="49" charset="-122"/>
              <a:ea typeface="仿宋" panose="02010609060101010101" pitchFamily="49"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1703030"/>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sz="2800" dirty="0">
                <a:solidFill>
                  <a:srgbClr val="000000"/>
                </a:solidFill>
                <a:latin typeface="仿宋" panose="02010609060101010101" pitchFamily="49" charset="-122"/>
                <a:ea typeface="仿宋" panose="02010609060101010101" pitchFamily="49" charset="-122"/>
                <a:cs typeface="宋体" panose="02010600030101010101" pitchFamily="2" charset="-122"/>
              </a:rPr>
              <a:t>list</a:t>
            </a:r>
          </a:p>
          <a:p>
            <a:pPr marL="457200" indent="-457200">
              <a:spcBef>
                <a:spcPts val="600"/>
              </a:spcBef>
              <a:spcAft>
                <a:spcPts val="600"/>
              </a:spcAft>
              <a:buFont typeface="Arial" panose="020B0604020202020204" pitchFamily="34" charset="0"/>
              <a:buChar char="•"/>
            </a:pPr>
            <a:endParaRPr lang="zh-CN" sz="2800" dirty="0">
              <a:solidFill>
                <a:srgbClr val="000000"/>
              </a:solidFill>
              <a:latin typeface="仿宋" panose="02010609060101010101" pitchFamily="49" charset="-122"/>
              <a:ea typeface="仿宋" panose="02010609060101010101" pitchFamily="49" charset="-122"/>
            </a:endParaRPr>
          </a:p>
          <a:p>
            <a:pPr marL="457200" indent="-457200">
              <a:spcBef>
                <a:spcPts val="600"/>
              </a:spcBef>
              <a:spcAft>
                <a:spcPts val="600"/>
              </a:spcAft>
              <a:buFont typeface="Arial" panose="020B0604020202020204" pitchFamily="34" charset="0"/>
              <a:buChar char="•"/>
            </a:pPr>
            <a:endParaRPr lang="zh-CN" sz="2800" dirty="0">
              <a:solidFill>
                <a:srgbClr val="000000"/>
              </a:solidFill>
              <a:latin typeface="仿宋" panose="02010609060101010101" pitchFamily="49" charset="-122"/>
              <a:ea typeface="仿宋" panose="02010609060101010101" pitchFamily="49" charset="-122"/>
            </a:endParaRPr>
          </a:p>
        </p:txBody>
      </p:sp>
      <p:sp>
        <p:nvSpPr>
          <p:cNvPr id="8" name="The Picture slide"/>
          <p:cNvSpPr txBox="1"/>
          <p:nvPr/>
        </p:nvSpPr>
        <p:spPr>
          <a:xfrm>
            <a:off x="13454825" y="3658325"/>
            <a:ext cx="2425344"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a:solidFill>
                  <a:srgbClr val="000000">
                    <a:lumMod val="50000"/>
                    <a:lumOff val="50000"/>
                  </a:srgbClr>
                </a:solidFill>
                <a:latin typeface="仿宋" panose="02010609060101010101" pitchFamily="49" charset="-122"/>
                <a:ea typeface="仿宋" panose="02010609060101010101" pitchFamily="49" charset="-122"/>
                <a:cs typeface="宋体" panose="02010600030101010101" pitchFamily="2" charset="-122"/>
              </a:rPr>
              <a:t>Relevance</a:t>
            </a:r>
            <a:endParaRPr lang="zh-CN" sz="4000" dirty="0">
              <a:solidFill>
                <a:srgbClr val="000000">
                  <a:lumMod val="50000"/>
                  <a:lumOff val="50000"/>
                </a:srgbClr>
              </a:solidFill>
              <a:latin typeface="仿宋" panose="02010609060101010101" pitchFamily="49" charset="-122"/>
              <a:ea typeface="仿宋" panose="02010609060101010101" pitchFamily="49"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7089120"/>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rPr>
              <a:t>Pass</a:t>
            </a:r>
            <a:r>
              <a:rPr lang="zh-CN" altLang="en-US" sz="3200" dirty="0">
                <a:solidFill>
                  <a:srgbClr val="000000"/>
                </a:solidFill>
                <a:latin typeface="仿宋" panose="02010609060101010101" pitchFamily="49" charset="-122"/>
                <a:ea typeface="仿宋" panose="02010609060101010101" pitchFamily="49" charset="-122"/>
                <a:cs typeface="宋体" panose="02010600030101010101" pitchFamily="2" charset="-122"/>
              </a:rPr>
              <a:t>相关</a:t>
            </a:r>
            <a:endPar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pPr marL="1371600" lvl="1" indent="-457200">
              <a:spcBef>
                <a:spcPts val="600"/>
              </a:spcBef>
              <a:spcAft>
                <a:spcPts val="600"/>
              </a:spcAft>
              <a:buFont typeface="Arial" panose="020B0604020202020204" pitchFamily="34" charset="0"/>
              <a:buChar char="•"/>
            </a:pPr>
            <a:r>
              <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rPr>
              <a:t>Primitive</a:t>
            </a:r>
            <a:r>
              <a:rPr lang="zh-CN" altLang="en-US" sz="3200" dirty="0">
                <a:solidFill>
                  <a:srgbClr val="000000"/>
                </a:solidFill>
                <a:latin typeface="仿宋" panose="02010609060101010101" pitchFamily="49" charset="-122"/>
                <a:ea typeface="仿宋" panose="02010609060101010101" pitchFamily="49" charset="-122"/>
                <a:cs typeface="宋体" panose="02010600030101010101" pitchFamily="2" charset="-122"/>
              </a:rPr>
              <a:t>为单位</a:t>
            </a:r>
            <a:endPar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pPr marL="1371600" lvl="1" indent="-457200">
              <a:spcBef>
                <a:spcPts val="600"/>
              </a:spcBef>
              <a:spcAft>
                <a:spcPts val="600"/>
              </a:spcAft>
              <a:buFont typeface="Arial" panose="020B0604020202020204" pitchFamily="34" charset="0"/>
              <a:buChar char="•"/>
            </a:pPr>
            <a:r>
              <a:rPr lang="zh-CN" altLang="en-US" sz="3200" dirty="0">
                <a:solidFill>
                  <a:srgbClr val="000000"/>
                </a:solidFill>
                <a:latin typeface="仿宋" panose="02010609060101010101" pitchFamily="49" charset="-122"/>
                <a:ea typeface="仿宋" panose="02010609060101010101" pitchFamily="49" charset="-122"/>
                <a:cs typeface="宋体" panose="02010600030101010101" pitchFamily="2" charset="-122"/>
              </a:rPr>
              <a:t>非互斥</a:t>
            </a:r>
            <a:endPar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3200" dirty="0">
                <a:solidFill>
                  <a:srgbClr val="000000"/>
                </a:solidFill>
                <a:latin typeface="仿宋" panose="02010609060101010101" pitchFamily="49" charset="-122"/>
                <a:ea typeface="仿宋" panose="02010609060101010101" pitchFamily="49" charset="-122"/>
                <a:cs typeface="宋体" panose="02010600030101010101" pitchFamily="2" charset="-122"/>
              </a:rPr>
              <a:t>动态静态相关</a:t>
            </a:r>
            <a:endPar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pPr marL="1371600" lvl="1" indent="-457200">
              <a:spcBef>
                <a:spcPts val="600"/>
              </a:spcBef>
              <a:spcAft>
                <a:spcPts val="600"/>
              </a:spcAft>
              <a:buFont typeface="Arial" panose="020B0604020202020204" pitchFamily="34" charset="0"/>
              <a:buChar char="•"/>
            </a:pPr>
            <a:r>
              <a:rPr lang="zh-CN" altLang="en-US" sz="3200" dirty="0">
                <a:solidFill>
                  <a:srgbClr val="000000"/>
                </a:solidFill>
                <a:latin typeface="仿宋" panose="02010609060101010101" pitchFamily="49" charset="-122"/>
                <a:ea typeface="仿宋" panose="02010609060101010101" pitchFamily="49" charset="-122"/>
                <a:cs typeface="宋体" panose="02010600030101010101" pitchFamily="2" charset="-122"/>
              </a:rPr>
              <a:t>动态，</a:t>
            </a:r>
            <a:r>
              <a:rPr lang="zh-CN" altLang="en-US" sz="3200" dirty="0">
                <a:effectLst/>
                <a:latin typeface="仿宋" panose="02010609060101010101" pitchFamily="49" charset="-122"/>
                <a:ea typeface="仿宋" panose="02010609060101010101" pitchFamily="49" charset="-122"/>
              </a:rPr>
              <a:t>没有状态排序，不缓存任何内容，添加移除成本低，遍历成本高</a:t>
            </a:r>
          </a:p>
          <a:p>
            <a:pPr marL="1371600" lvl="1" indent="-457200">
              <a:spcBef>
                <a:spcPts val="600"/>
              </a:spcBef>
              <a:spcAft>
                <a:spcPts val="600"/>
              </a:spcAft>
              <a:buFont typeface="Arial" panose="020B0604020202020204" pitchFamily="34" charset="0"/>
              <a:buChar char="•"/>
            </a:pPr>
            <a:r>
              <a:rPr lang="zh-CN" altLang="en-US" sz="3200" dirty="0">
                <a:solidFill>
                  <a:srgbClr val="000000"/>
                </a:solidFill>
                <a:latin typeface="仿宋" panose="02010609060101010101" pitchFamily="49" charset="-122"/>
                <a:ea typeface="仿宋" panose="02010609060101010101" pitchFamily="49" charset="-122"/>
                <a:cs typeface="宋体" panose="02010600030101010101" pitchFamily="2" charset="-122"/>
              </a:rPr>
              <a:t>静态，</a:t>
            </a:r>
            <a:r>
              <a:rPr lang="zh-CN" altLang="en-US" sz="3200" dirty="0">
                <a:effectLst/>
                <a:latin typeface="仿宋" panose="02010609060101010101" pitchFamily="49" charset="-122"/>
                <a:ea typeface="仿宋" panose="02010609060101010101" pitchFamily="49" charset="-122"/>
              </a:rPr>
              <a:t>在物体第一次进入场景的时候（即</a:t>
            </a:r>
            <a:r>
              <a:rPr lang="en-US" altLang="zh-CN" sz="3200" dirty="0">
                <a:effectLst/>
                <a:latin typeface="仿宋" panose="02010609060101010101" pitchFamily="49" charset="-122"/>
                <a:ea typeface="仿宋" panose="02010609060101010101" pitchFamily="49" charset="-122"/>
              </a:rPr>
              <a:t>register</a:t>
            </a:r>
            <a:r>
              <a:rPr lang="zh-CN" altLang="en-US" sz="3200" dirty="0">
                <a:effectLst/>
                <a:latin typeface="仿宋" panose="02010609060101010101" pitchFamily="49" charset="-122"/>
                <a:ea typeface="仿宋" panose="02010609060101010101" pitchFamily="49" charset="-122"/>
              </a:rPr>
              <a:t>）就做好了大量一次性工作，将结果缓存下来反复使用，所以渲染时的遍历速度快</a:t>
            </a:r>
          </a:p>
          <a:p>
            <a:pPr marL="1371600" lvl="1" indent="-457200">
              <a:spcBef>
                <a:spcPts val="600"/>
              </a:spcBef>
              <a:spcAft>
                <a:spcPts val="600"/>
              </a:spcAft>
              <a:buFont typeface="Arial" panose="020B0604020202020204" pitchFamily="34" charset="0"/>
              <a:buChar char="•"/>
            </a:pPr>
            <a:r>
              <a:rPr lang="zh-CN" altLang="en-US" sz="3200" dirty="0">
                <a:solidFill>
                  <a:srgbClr val="000000"/>
                </a:solidFill>
                <a:latin typeface="仿宋" panose="02010609060101010101" pitchFamily="49" charset="-122"/>
                <a:ea typeface="仿宋" panose="02010609060101010101" pitchFamily="49" charset="-122"/>
                <a:cs typeface="宋体" panose="02010600030101010101" pitchFamily="2" charset="-122"/>
              </a:rPr>
              <a:t>互斥</a:t>
            </a:r>
            <a:endParaRPr lang="en-US" altLang="zh-CN"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endParaRPr lang="en-US" sz="3200" dirty="0">
              <a:solidFill>
                <a:srgbClr val="000000"/>
              </a:solidFill>
              <a:latin typeface="仿宋" panose="02010609060101010101" pitchFamily="49" charset="-122"/>
              <a:ea typeface="仿宋" panose="02010609060101010101" pitchFamily="49" charset="-122"/>
              <a:cs typeface="宋体" panose="02010600030101010101" pitchFamily="2" charset="-122"/>
            </a:endParaRPr>
          </a:p>
        </p:txBody>
      </p:sp>
      <p:sp>
        <p:nvSpPr>
          <p:cNvPr id="11" name="The Picture slide"/>
          <p:cNvSpPr txBox="1"/>
          <p:nvPr/>
        </p:nvSpPr>
        <p:spPr>
          <a:xfrm>
            <a:off x="1752109" y="3658325"/>
            <a:ext cx="1134926"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altLang="zh-CN" sz="4000" dirty="0">
                <a:solidFill>
                  <a:srgbClr val="000000">
                    <a:lumMod val="50000"/>
                    <a:lumOff val="50000"/>
                  </a:srgbClr>
                </a:solidFill>
                <a:latin typeface="仿宋" panose="02010609060101010101" pitchFamily="49" charset="-122"/>
                <a:ea typeface="仿宋" panose="02010609060101010101" pitchFamily="49" charset="-122"/>
                <a:cs typeface="宋体" panose="02010600030101010101" pitchFamily="2" charset="-122"/>
              </a:rPr>
              <a:t>Pass</a:t>
            </a:r>
            <a:endParaRPr lang="zh-CN" sz="4000" dirty="0">
              <a:solidFill>
                <a:srgbClr val="000000">
                  <a:lumMod val="50000"/>
                  <a:lumOff val="50000"/>
                </a:srgbClr>
              </a:solidFill>
              <a:latin typeface="仿宋" panose="02010609060101010101" pitchFamily="49" charset="-122"/>
              <a:ea typeface="仿宋" panose="02010609060101010101" pitchFamily="49" charset="-122"/>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仿宋" panose="02010609060101010101" pitchFamily="49" charset="-122"/>
              <a:ea typeface="仿宋" panose="02010609060101010101" pitchFamily="49" charset="-122"/>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仿宋" panose="02010609060101010101" pitchFamily="49" charset="-122"/>
              <a:ea typeface="仿宋" panose="02010609060101010101" pitchFamily="49" charset="-122"/>
              <a:cs typeface="Helvetica"/>
              <a:sym typeface="Helvetica"/>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3" y="11032377"/>
            <a:ext cx="2626730" cy="2683626"/>
          </a:xfrm>
          <a:prstGeom prst="rect">
            <a:avLst/>
          </a:prstGeom>
        </p:spPr>
      </p:pic>
      <p:pic>
        <p:nvPicPr>
          <p:cNvPr id="3" name="图片 2">
            <a:extLst>
              <a:ext uri="{FF2B5EF4-FFF2-40B4-BE49-F238E27FC236}">
                <a16:creationId xmlns:a16="http://schemas.microsoft.com/office/drawing/2014/main" id="{CAB467B8-443D-47AE-AA20-E6E5D3D72541}"/>
              </a:ext>
            </a:extLst>
          </p:cNvPr>
          <p:cNvPicPr>
            <a:picLocks noChangeAspect="1"/>
          </p:cNvPicPr>
          <p:nvPr/>
        </p:nvPicPr>
        <p:blipFill>
          <a:blip r:embed="rId4"/>
          <a:stretch>
            <a:fillRect/>
          </a:stretch>
        </p:blipFill>
        <p:spPr>
          <a:xfrm>
            <a:off x="1752108" y="4766537"/>
            <a:ext cx="9438184" cy="6761476"/>
          </a:xfrm>
          <a:prstGeom prst="rect">
            <a:avLst/>
          </a:prstGeom>
        </p:spPr>
      </p:pic>
    </p:spTree>
    <p:extLst>
      <p:ext uri="{BB962C8B-B14F-4D97-AF65-F5344CB8AC3E}">
        <p14:creationId xmlns:p14="http://schemas.microsoft.com/office/powerpoint/2010/main" val="410906965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Picture slide"/>
          <p:cNvSpPr txBox="1"/>
          <p:nvPr/>
        </p:nvSpPr>
        <p:spPr>
          <a:xfrm>
            <a:off x="16955248" y="2775990"/>
            <a:ext cx="7061171" cy="656590"/>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cap="all" dirty="0">
                <a:latin typeface="仿宋" panose="02010609060101010101" pitchFamily="49" charset="-122"/>
                <a:ea typeface="仿宋" panose="02010609060101010101" pitchFamily="49" charset="-122"/>
              </a:rPr>
              <a:t>渲染线程</a:t>
            </a:r>
            <a:endParaRPr lang="zh-CN" cap="all" dirty="0">
              <a:latin typeface="仿宋" panose="02010609060101010101" pitchFamily="49" charset="-122"/>
              <a:ea typeface="仿宋" panose="02010609060101010101" pitchFamily="49"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9" y="4389120"/>
            <a:ext cx="7008270" cy="543738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a:spcAft>
                <a:spcPts val="400"/>
              </a:spcAft>
              <a:buFont typeface="Arial" panose="020B0604020202020204" pitchFamily="34" charset="0"/>
              <a:buChar char="•"/>
            </a:pPr>
            <a:r>
              <a:rPr lang="zh-CN" altLang="en-US" sz="3200" dirty="0">
                <a:effectLst/>
                <a:latin typeface="仿宋" panose="02010609060101010101" pitchFamily="49" charset="-122"/>
                <a:ea typeface="仿宋" panose="02010609060101010101" pitchFamily="49" charset="-122"/>
              </a:rPr>
              <a:t>渲染器在渲染线程中运行</a:t>
            </a:r>
            <a:endParaRPr lang="en-US" altLang="zh-CN" sz="3200" dirty="0">
              <a:effectLst/>
              <a:latin typeface="仿宋" panose="02010609060101010101" pitchFamily="49" charset="-122"/>
              <a:ea typeface="仿宋" panose="02010609060101010101" pitchFamily="49" charset="-122"/>
            </a:endParaRPr>
          </a:p>
          <a:p>
            <a:pPr marL="457200" indent="-457200">
              <a:spcAft>
                <a:spcPts val="400"/>
              </a:spcAft>
              <a:buFont typeface="Arial" panose="020B0604020202020204" pitchFamily="34" charset="0"/>
              <a:buChar char="•"/>
            </a:pPr>
            <a:r>
              <a:rPr lang="zh-CN" altLang="en-US" sz="3200" dirty="0">
                <a:effectLst/>
                <a:latin typeface="仿宋" panose="02010609060101010101" pitchFamily="49" charset="-122"/>
                <a:ea typeface="仿宋" panose="02010609060101010101" pitchFamily="49" charset="-122"/>
              </a:rPr>
              <a:t>专有数据结构避免数据竞争</a:t>
            </a:r>
          </a:p>
          <a:p>
            <a:pPr marL="457200" indent="-457200">
              <a:spcAft>
                <a:spcPts val="400"/>
              </a:spcAft>
              <a:buFont typeface="Arial" panose="020B0604020202020204" pitchFamily="34" charset="0"/>
              <a:buChar char="•"/>
            </a:pPr>
            <a:r>
              <a:rPr lang="zh-CN" altLang="en-US" sz="3200" dirty="0">
                <a:effectLst/>
                <a:latin typeface="仿宋" panose="02010609060101010101" pitchFamily="49" charset="-122"/>
                <a:ea typeface="仿宋" panose="02010609060101010101" pitchFamily="49" charset="-122"/>
              </a:rPr>
              <a:t>有关函数在游戏线程发起，在渲染线程执行</a:t>
            </a:r>
            <a:endParaRPr lang="en-US" altLang="zh-CN" sz="3200" dirty="0">
              <a:effectLst/>
              <a:latin typeface="仿宋" panose="02010609060101010101" pitchFamily="49" charset="-122"/>
              <a:ea typeface="仿宋" panose="02010609060101010101" pitchFamily="49" charset="-122"/>
            </a:endParaRPr>
          </a:p>
          <a:p>
            <a:pPr marL="457200" indent="-457200">
              <a:spcAft>
                <a:spcPts val="400"/>
              </a:spcAft>
              <a:buFont typeface="Arial" panose="020B0604020202020204" pitchFamily="34" charset="0"/>
              <a:buChar char="•"/>
            </a:pPr>
            <a:r>
              <a:rPr lang="en-US" altLang="zh-CN" sz="3200" dirty="0">
                <a:effectLst/>
                <a:latin typeface="仿宋" panose="02010609060101010101" pitchFamily="49" charset="-122"/>
                <a:ea typeface="仿宋" panose="02010609060101010101" pitchFamily="49" charset="-122"/>
              </a:rPr>
              <a:t>ENQUEUE_RENDER_COMMAND</a:t>
            </a:r>
          </a:p>
          <a:p>
            <a:pPr marL="457200" indent="-457200">
              <a:spcAft>
                <a:spcPts val="400"/>
              </a:spcAft>
              <a:buFont typeface="Arial" panose="020B0604020202020204" pitchFamily="34" charset="0"/>
              <a:buChar char="•"/>
            </a:pPr>
            <a:r>
              <a:rPr lang="en-US" altLang="zh-CN" sz="3200" dirty="0" err="1">
                <a:effectLst/>
                <a:latin typeface="仿宋" panose="02010609060101010101" pitchFamily="49" charset="-122"/>
                <a:ea typeface="仿宋" panose="02010609060101010101" pitchFamily="49" charset="-122"/>
              </a:rPr>
              <a:t>FRenderCommandFence</a:t>
            </a:r>
            <a:endParaRPr lang="en-US" altLang="zh-CN" sz="3200" dirty="0">
              <a:effectLst/>
              <a:latin typeface="仿宋" panose="02010609060101010101" pitchFamily="49" charset="-122"/>
              <a:ea typeface="仿宋" panose="02010609060101010101" pitchFamily="49" charset="-122"/>
            </a:endParaRPr>
          </a:p>
          <a:p>
            <a:pPr marL="457200" indent="-457200">
              <a:spcAft>
                <a:spcPts val="400"/>
              </a:spcAft>
              <a:buFont typeface="Arial" panose="020B0604020202020204" pitchFamily="34" charset="0"/>
              <a:buChar char="•"/>
            </a:pPr>
            <a:r>
              <a:rPr lang="en-US" altLang="zh-CN" sz="3200" dirty="0" err="1">
                <a:effectLst/>
                <a:latin typeface="仿宋" panose="02010609060101010101" pitchFamily="49" charset="-122"/>
                <a:ea typeface="仿宋" panose="02010609060101010101" pitchFamily="49" charset="-122"/>
              </a:rPr>
              <a:t>FRenderResource</a:t>
            </a:r>
            <a:endParaRPr lang="en-US" altLang="zh-CN" sz="3200" dirty="0">
              <a:effectLst/>
              <a:latin typeface="仿宋" panose="02010609060101010101" pitchFamily="49" charset="-122"/>
              <a:ea typeface="仿宋" panose="02010609060101010101" pitchFamily="49" charset="-122"/>
            </a:endParaRPr>
          </a:p>
          <a:p>
            <a:pPr marL="457200" indent="-457200">
              <a:spcAft>
                <a:spcPts val="400"/>
              </a:spcAft>
              <a:buFont typeface="Arial" panose="020B0604020202020204" pitchFamily="34" charset="0"/>
              <a:buChar char="•"/>
            </a:pPr>
            <a:endParaRPr lang="zh-CN" altLang="en-US" sz="3200" dirty="0">
              <a:effectLst/>
              <a:latin typeface="仿宋" panose="02010609060101010101" pitchFamily="49" charset="-122"/>
              <a:ea typeface="仿宋" panose="02010609060101010101" pitchFamily="49" charset="-122"/>
            </a:endParaRPr>
          </a:p>
          <a:p>
            <a:pPr marL="457200" indent="-457200">
              <a:spcAft>
                <a:spcPts val="400"/>
              </a:spcAft>
              <a:buFont typeface="+mj-lt"/>
              <a:buAutoNum type="arabicPeriod"/>
            </a:pPr>
            <a:endParaRPr lang="en-US" sz="3200" dirty="0">
              <a:latin typeface="仿宋" panose="02010609060101010101" pitchFamily="49" charset="-122"/>
              <a:ea typeface="仿宋" panose="02010609060101010101" pitchFamily="49" charset="-122"/>
              <a:cs typeface="宋体" panose="02010600030101010101" pitchFamily="2" charset="-122"/>
            </a:endParaRPr>
          </a:p>
          <a:p>
            <a:endParaRPr lang="zh-CN" sz="3200" dirty="0">
              <a:latin typeface="仿宋" panose="02010609060101010101" pitchFamily="49" charset="-122"/>
              <a:ea typeface="仿宋" panose="02010609060101010101" pitchFamily="49" charset="-122"/>
            </a:endParaRPr>
          </a:p>
        </p:txBody>
      </p:sp>
      <p:sp>
        <p:nvSpPr>
          <p:cNvPr id="15" name="Rectangle"/>
          <p:cNvSpPr/>
          <p:nvPr/>
        </p:nvSpPr>
        <p:spPr>
          <a:xfrm>
            <a:off x="16955248" y="3749040"/>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latin typeface="仿宋" panose="02010609060101010101" pitchFamily="49" charset="-122"/>
              <a:ea typeface="仿宋" panose="02010609060101010101" pitchFamily="49" charset="-122"/>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1" y="11032375"/>
            <a:ext cx="2626729" cy="2683625"/>
          </a:xfrm>
          <a:prstGeom prst="rect">
            <a:avLst/>
          </a:prstGeom>
        </p:spPr>
      </p:pic>
      <p:sp>
        <p:nvSpPr>
          <p:cNvPr id="16" name="TextBox 15"/>
          <p:cNvSpPr txBox="1"/>
          <p:nvPr/>
        </p:nvSpPr>
        <p:spPr>
          <a:xfrm>
            <a:off x="4978693" y="11163260"/>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sz="2800" b="0" i="0" u="none" strike="noStrike" cap="none" spc="0" normalizeH="0" baseline="0" dirty="0">
              <a:ln>
                <a:noFill/>
              </a:ln>
              <a:solidFill>
                <a:srgbClr val="000000"/>
              </a:solidFill>
              <a:effectLst/>
              <a:uFillTx/>
              <a:latin typeface="仿宋" panose="02010609060101010101" pitchFamily="49" charset="-122"/>
              <a:ea typeface="仿宋" panose="02010609060101010101" pitchFamily="49" charset="-122"/>
              <a:sym typeface="Helvetica Light"/>
            </a:endParaRPr>
          </a:p>
        </p:txBody>
      </p:sp>
      <p:pic>
        <p:nvPicPr>
          <p:cNvPr id="9" name="图片 8">
            <a:extLst>
              <a:ext uri="{FF2B5EF4-FFF2-40B4-BE49-F238E27FC236}">
                <a16:creationId xmlns:a16="http://schemas.microsoft.com/office/drawing/2014/main" id="{66E49B88-06BB-47B5-965B-616A99ABD187}"/>
              </a:ext>
            </a:extLst>
          </p:cNvPr>
          <p:cNvPicPr>
            <a:picLocks noChangeAspect="1"/>
          </p:cNvPicPr>
          <p:nvPr/>
        </p:nvPicPr>
        <p:blipFill>
          <a:blip r:embed="rId4"/>
          <a:stretch>
            <a:fillRect/>
          </a:stretch>
        </p:blipFill>
        <p:spPr>
          <a:xfrm>
            <a:off x="3984644" y="1801478"/>
            <a:ext cx="8990476" cy="3262203"/>
          </a:xfrm>
          <a:prstGeom prst="rect">
            <a:avLst/>
          </a:prstGeom>
        </p:spPr>
      </p:pic>
      <p:pic>
        <p:nvPicPr>
          <p:cNvPr id="3" name="图片 2">
            <a:extLst>
              <a:ext uri="{FF2B5EF4-FFF2-40B4-BE49-F238E27FC236}">
                <a16:creationId xmlns:a16="http://schemas.microsoft.com/office/drawing/2014/main" id="{6FC0B08A-C7B6-43B5-8AE8-9F99F1E943E5}"/>
              </a:ext>
            </a:extLst>
          </p:cNvPr>
          <p:cNvPicPr>
            <a:picLocks noChangeAspect="1"/>
          </p:cNvPicPr>
          <p:nvPr/>
        </p:nvPicPr>
        <p:blipFill>
          <a:blip r:embed="rId5"/>
          <a:stretch>
            <a:fillRect/>
          </a:stretch>
        </p:blipFill>
        <p:spPr>
          <a:xfrm>
            <a:off x="3984644" y="5501070"/>
            <a:ext cx="8990476" cy="2436549"/>
          </a:xfrm>
          <a:prstGeom prst="rect">
            <a:avLst/>
          </a:prstGeom>
        </p:spPr>
      </p:pic>
      <p:pic>
        <p:nvPicPr>
          <p:cNvPr id="5" name="图片 4">
            <a:extLst>
              <a:ext uri="{FF2B5EF4-FFF2-40B4-BE49-F238E27FC236}">
                <a16:creationId xmlns:a16="http://schemas.microsoft.com/office/drawing/2014/main" id="{D0705630-534E-486C-90B3-539BBE8CF0EF}"/>
              </a:ext>
            </a:extLst>
          </p:cNvPr>
          <p:cNvPicPr>
            <a:picLocks noChangeAspect="1"/>
          </p:cNvPicPr>
          <p:nvPr/>
        </p:nvPicPr>
        <p:blipFill>
          <a:blip r:embed="rId6"/>
          <a:stretch>
            <a:fillRect/>
          </a:stretch>
        </p:blipFill>
        <p:spPr>
          <a:xfrm>
            <a:off x="3984644" y="8375008"/>
            <a:ext cx="8990476" cy="1836626"/>
          </a:xfrm>
          <a:prstGeom prst="rect">
            <a:avLst/>
          </a:prstGeom>
        </p:spPr>
      </p:pic>
    </p:spTree>
    <p:extLst>
      <p:ext uri="{BB962C8B-B14F-4D97-AF65-F5344CB8AC3E}">
        <p14:creationId xmlns:p14="http://schemas.microsoft.com/office/powerpoint/2010/main" val="265808463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Picture slide"/>
          <p:cNvSpPr txBox="1"/>
          <p:nvPr/>
        </p:nvSpPr>
        <p:spPr>
          <a:xfrm>
            <a:off x="16955248" y="2775990"/>
            <a:ext cx="7061171" cy="656590"/>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en-US" altLang="zh-CN" cap="all" dirty="0">
                <a:latin typeface="仿宋" panose="02010609060101010101" pitchFamily="49" charset="-122"/>
                <a:ea typeface="仿宋" panose="02010609060101010101" pitchFamily="49" charset="-122"/>
                <a:cs typeface="宋体" panose="02010600030101010101" pitchFamily="2" charset="-122"/>
              </a:rPr>
              <a:t>RHI</a:t>
            </a:r>
            <a:r>
              <a:rPr lang="zh-CN" altLang="en-US" cap="all" dirty="0">
                <a:latin typeface="仿宋" panose="02010609060101010101" pitchFamily="49" charset="-122"/>
                <a:ea typeface="仿宋" panose="02010609060101010101" pitchFamily="49" charset="-122"/>
                <a:cs typeface="宋体" panose="02010600030101010101" pitchFamily="2" charset="-122"/>
              </a:rPr>
              <a:t>线程</a:t>
            </a:r>
            <a:endParaRPr lang="zh-CN" cap="all" dirty="0">
              <a:latin typeface="仿宋" panose="02010609060101010101" pitchFamily="49" charset="-122"/>
              <a:ea typeface="仿宋" panose="02010609060101010101" pitchFamily="49"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9" y="4389120"/>
            <a:ext cx="7008270" cy="6255559"/>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a:lnSpc>
                <a:spcPct val="150000"/>
              </a:lnSpc>
              <a:spcAft>
                <a:spcPts val="400"/>
              </a:spcAft>
              <a:buFont typeface="Arial" panose="020B0604020202020204" pitchFamily="34" charset="0"/>
              <a:buChar char="•"/>
            </a:pPr>
            <a:r>
              <a:rPr lang="en-US" altLang="zh-CN" sz="3200" dirty="0">
                <a:latin typeface="仿宋" panose="02010609060101010101" pitchFamily="49" charset="-122"/>
                <a:ea typeface="仿宋" panose="02010609060101010101" pitchFamily="49" charset="-122"/>
                <a:cs typeface="宋体" panose="02010600030101010101" pitchFamily="2" charset="-122"/>
              </a:rPr>
              <a:t>Renderer——</a:t>
            </a:r>
            <a:r>
              <a:rPr lang="zh-CN" altLang="en-US" sz="3200" dirty="0">
                <a:latin typeface="仿宋" panose="02010609060101010101" pitchFamily="49" charset="-122"/>
                <a:ea typeface="仿宋" panose="02010609060101010101" pitchFamily="49" charset="-122"/>
                <a:cs typeface="宋体" panose="02010600030101010101" pitchFamily="2" charset="-122"/>
              </a:rPr>
              <a:t>“前端”</a:t>
            </a:r>
            <a:endParaRPr lang="en-US" altLang="zh-CN" sz="3200" dirty="0">
              <a:latin typeface="仿宋" panose="02010609060101010101" pitchFamily="49" charset="-122"/>
              <a:ea typeface="仿宋" panose="02010609060101010101" pitchFamily="49" charset="-122"/>
              <a:cs typeface="宋体" panose="02010600030101010101" pitchFamily="2" charset="-122"/>
            </a:endParaRPr>
          </a:p>
          <a:p>
            <a:pPr marL="457200" indent="-457200">
              <a:lnSpc>
                <a:spcPct val="150000"/>
              </a:lnSpc>
              <a:spcAft>
                <a:spcPts val="400"/>
              </a:spcAft>
              <a:buFont typeface="Arial" panose="020B0604020202020204" pitchFamily="34" charset="0"/>
              <a:buChar char="•"/>
            </a:pPr>
            <a:r>
              <a:rPr lang="en-US" altLang="zh-CN" sz="3200" dirty="0">
                <a:latin typeface="仿宋" panose="02010609060101010101" pitchFamily="49" charset="-122"/>
                <a:ea typeface="仿宋" panose="02010609060101010101" pitchFamily="49" charset="-122"/>
                <a:cs typeface="宋体" panose="02010600030101010101" pitchFamily="2" charset="-122"/>
              </a:rPr>
              <a:t>RHI——</a:t>
            </a:r>
            <a:r>
              <a:rPr lang="zh-CN" altLang="en-US" sz="3200" dirty="0">
                <a:latin typeface="仿宋" panose="02010609060101010101" pitchFamily="49" charset="-122"/>
                <a:ea typeface="仿宋" panose="02010609060101010101" pitchFamily="49" charset="-122"/>
                <a:cs typeface="宋体" panose="02010600030101010101" pitchFamily="2" charset="-122"/>
              </a:rPr>
              <a:t>“后端”</a:t>
            </a:r>
            <a:endParaRPr lang="en-US" altLang="zh-CN" sz="3200" dirty="0">
              <a:latin typeface="仿宋" panose="02010609060101010101" pitchFamily="49" charset="-122"/>
              <a:ea typeface="仿宋" panose="02010609060101010101" pitchFamily="49" charset="-122"/>
              <a:cs typeface="宋体" panose="02010600030101010101" pitchFamily="2" charset="-122"/>
            </a:endParaRPr>
          </a:p>
          <a:p>
            <a:pPr marL="457200" indent="-457200">
              <a:lnSpc>
                <a:spcPct val="150000"/>
              </a:lnSpc>
              <a:spcAft>
                <a:spcPts val="400"/>
              </a:spcAft>
              <a:buFont typeface="Arial" panose="020B0604020202020204" pitchFamily="34" charset="0"/>
              <a:buChar char="•"/>
            </a:pPr>
            <a:r>
              <a:rPr lang="en-US" altLang="zh-CN" sz="3200" dirty="0" err="1">
                <a:effectLst/>
                <a:latin typeface="仿宋" panose="02010609060101010101" pitchFamily="49" charset="-122"/>
                <a:ea typeface="仿宋" panose="02010609060101010101" pitchFamily="49" charset="-122"/>
              </a:rPr>
              <a:t>RHICommand</a:t>
            </a:r>
            <a:endParaRPr lang="en-US" altLang="zh-CN" sz="3200" dirty="0">
              <a:effectLst/>
              <a:latin typeface="仿宋" panose="02010609060101010101" pitchFamily="49" charset="-122"/>
              <a:ea typeface="仿宋" panose="02010609060101010101" pitchFamily="49" charset="-122"/>
            </a:endParaRPr>
          </a:p>
          <a:p>
            <a:pPr marL="457200" indent="-457200">
              <a:lnSpc>
                <a:spcPct val="150000"/>
              </a:lnSpc>
              <a:spcAft>
                <a:spcPts val="400"/>
              </a:spcAft>
              <a:buFont typeface="Arial" panose="020B0604020202020204" pitchFamily="34" charset="0"/>
              <a:buChar char="•"/>
            </a:pPr>
            <a:r>
              <a:rPr lang="en-US" altLang="zh-CN" sz="3200" dirty="0" err="1">
                <a:effectLst/>
                <a:latin typeface="仿宋" panose="02010609060101010101" pitchFamily="49" charset="-122"/>
                <a:ea typeface="仿宋" panose="02010609060101010101" pitchFamily="49" charset="-122"/>
              </a:rPr>
              <a:t>RHICommandlist</a:t>
            </a:r>
            <a:endParaRPr lang="en-US" altLang="zh-CN" sz="3200" dirty="0">
              <a:effectLst/>
              <a:latin typeface="仿宋" panose="02010609060101010101" pitchFamily="49" charset="-122"/>
              <a:ea typeface="仿宋" panose="02010609060101010101" pitchFamily="49" charset="-122"/>
            </a:endParaRPr>
          </a:p>
          <a:p>
            <a:pPr marL="457200" indent="-457200">
              <a:lnSpc>
                <a:spcPct val="150000"/>
              </a:lnSpc>
              <a:spcAft>
                <a:spcPts val="400"/>
              </a:spcAft>
              <a:buFont typeface="Arial" panose="020B0604020202020204" pitchFamily="34" charset="0"/>
              <a:buChar char="•"/>
            </a:pPr>
            <a:r>
              <a:rPr lang="en-US" altLang="zh-CN" sz="3200" dirty="0" err="1">
                <a:effectLst/>
                <a:latin typeface="仿宋" panose="02010609060101010101" pitchFamily="49" charset="-122"/>
                <a:ea typeface="仿宋" panose="02010609060101010101" pitchFamily="49" charset="-122"/>
              </a:rPr>
              <a:t>IRHICommandContext</a:t>
            </a:r>
            <a:endParaRPr lang="en-US" altLang="zh-CN" sz="3200" dirty="0">
              <a:effectLst/>
              <a:latin typeface="仿宋" panose="02010609060101010101" pitchFamily="49" charset="-122"/>
              <a:ea typeface="仿宋" panose="02010609060101010101" pitchFamily="49" charset="-122"/>
            </a:endParaRPr>
          </a:p>
          <a:p>
            <a:pPr marL="457200" indent="-457200">
              <a:lnSpc>
                <a:spcPct val="150000"/>
              </a:lnSpc>
              <a:spcAft>
                <a:spcPts val="400"/>
              </a:spcAft>
              <a:buFont typeface="Arial" panose="020B0604020202020204" pitchFamily="34" charset="0"/>
              <a:buChar char="•"/>
            </a:pPr>
            <a:r>
              <a:rPr lang="en-US" altLang="zh-CN" sz="3200" dirty="0" err="1">
                <a:effectLst/>
                <a:latin typeface="仿宋" panose="02010609060101010101" pitchFamily="49" charset="-122"/>
                <a:ea typeface="仿宋" panose="02010609060101010101" pitchFamily="49" charset="-122"/>
              </a:rPr>
              <a:t>FDyanmicRHI</a:t>
            </a:r>
            <a:endParaRPr lang="en-US" altLang="zh-CN" sz="3200" dirty="0">
              <a:effectLst/>
              <a:latin typeface="仿宋" panose="02010609060101010101" pitchFamily="49" charset="-122"/>
              <a:ea typeface="仿宋" panose="02010609060101010101" pitchFamily="49" charset="-122"/>
            </a:endParaRPr>
          </a:p>
          <a:p>
            <a:pPr marL="457200" indent="-457200">
              <a:lnSpc>
                <a:spcPct val="150000"/>
              </a:lnSpc>
              <a:spcAft>
                <a:spcPts val="400"/>
              </a:spcAft>
              <a:buFont typeface="+mj-lt"/>
              <a:buAutoNum type="arabicPeriod"/>
            </a:pPr>
            <a:endParaRPr lang="en-US" sz="3200" dirty="0">
              <a:latin typeface="仿宋" panose="02010609060101010101" pitchFamily="49" charset="-122"/>
              <a:ea typeface="仿宋" panose="02010609060101010101" pitchFamily="49" charset="-122"/>
              <a:cs typeface="宋体" panose="02010600030101010101" pitchFamily="2" charset="-122"/>
            </a:endParaRPr>
          </a:p>
          <a:p>
            <a:pPr>
              <a:lnSpc>
                <a:spcPct val="150000"/>
              </a:lnSpc>
            </a:pPr>
            <a:endParaRPr lang="zh-CN" sz="3200" dirty="0">
              <a:latin typeface="仿宋" panose="02010609060101010101" pitchFamily="49" charset="-122"/>
              <a:ea typeface="仿宋" panose="02010609060101010101" pitchFamily="49" charset="-122"/>
            </a:endParaRPr>
          </a:p>
        </p:txBody>
      </p:sp>
      <p:sp>
        <p:nvSpPr>
          <p:cNvPr id="15" name="Rectangle"/>
          <p:cNvSpPr/>
          <p:nvPr/>
        </p:nvSpPr>
        <p:spPr>
          <a:xfrm>
            <a:off x="16955248" y="3749040"/>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latin typeface="仿宋" panose="02010609060101010101" pitchFamily="49" charset="-122"/>
              <a:ea typeface="仿宋" panose="02010609060101010101" pitchFamily="49" charset="-122"/>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1" y="11032375"/>
            <a:ext cx="2626729" cy="2683625"/>
          </a:xfrm>
          <a:prstGeom prst="rect">
            <a:avLst/>
          </a:prstGeom>
        </p:spPr>
      </p:pic>
      <p:sp>
        <p:nvSpPr>
          <p:cNvPr id="16" name="TextBox 15"/>
          <p:cNvSpPr txBox="1"/>
          <p:nvPr/>
        </p:nvSpPr>
        <p:spPr>
          <a:xfrm>
            <a:off x="4978693" y="11163260"/>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sz="2800" b="0" i="0" u="none" strike="noStrike" cap="none" spc="0" normalizeH="0" baseline="0" dirty="0">
              <a:ln>
                <a:noFill/>
              </a:ln>
              <a:solidFill>
                <a:srgbClr val="000000"/>
              </a:solidFill>
              <a:effectLst/>
              <a:uFillTx/>
              <a:latin typeface="仿宋" panose="02010609060101010101" pitchFamily="49" charset="-122"/>
              <a:ea typeface="仿宋" panose="02010609060101010101" pitchFamily="49" charset="-122"/>
              <a:sym typeface="Helvetica Light"/>
            </a:endParaRPr>
          </a:p>
        </p:txBody>
      </p:sp>
      <p:pic>
        <p:nvPicPr>
          <p:cNvPr id="9" name="图片 8">
            <a:extLst>
              <a:ext uri="{FF2B5EF4-FFF2-40B4-BE49-F238E27FC236}">
                <a16:creationId xmlns:a16="http://schemas.microsoft.com/office/drawing/2014/main" id="{7CDB7265-DB8B-4870-8544-12639AFFC184}"/>
              </a:ext>
            </a:extLst>
          </p:cNvPr>
          <p:cNvPicPr>
            <a:picLocks noChangeAspect="1"/>
          </p:cNvPicPr>
          <p:nvPr/>
        </p:nvPicPr>
        <p:blipFill>
          <a:blip r:embed="rId4"/>
          <a:stretch>
            <a:fillRect/>
          </a:stretch>
        </p:blipFill>
        <p:spPr>
          <a:xfrm>
            <a:off x="3976277" y="7477124"/>
            <a:ext cx="9007201" cy="2714765"/>
          </a:xfrm>
          <a:prstGeom prst="rect">
            <a:avLst/>
          </a:prstGeom>
        </p:spPr>
      </p:pic>
      <p:pic>
        <p:nvPicPr>
          <p:cNvPr id="5" name="图片 4">
            <a:extLst>
              <a:ext uri="{FF2B5EF4-FFF2-40B4-BE49-F238E27FC236}">
                <a16:creationId xmlns:a16="http://schemas.microsoft.com/office/drawing/2014/main" id="{9E12CCF6-63AB-4097-B231-2263AB2E8F9F}"/>
              </a:ext>
            </a:extLst>
          </p:cNvPr>
          <p:cNvPicPr>
            <a:picLocks noChangeAspect="1"/>
          </p:cNvPicPr>
          <p:nvPr/>
        </p:nvPicPr>
        <p:blipFill>
          <a:blip r:embed="rId5"/>
          <a:stretch>
            <a:fillRect/>
          </a:stretch>
        </p:blipFill>
        <p:spPr>
          <a:xfrm>
            <a:off x="5776878" y="2019261"/>
            <a:ext cx="5406001" cy="4486492"/>
          </a:xfrm>
          <a:prstGeom prst="rect">
            <a:avLst/>
          </a:prstGeom>
        </p:spPr>
      </p:pic>
    </p:spTree>
    <p:extLst>
      <p:ext uri="{BB962C8B-B14F-4D97-AF65-F5344CB8AC3E}">
        <p14:creationId xmlns:p14="http://schemas.microsoft.com/office/powerpoint/2010/main" val="147596142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Picture slide"/>
          <p:cNvSpPr txBox="1"/>
          <p:nvPr/>
        </p:nvSpPr>
        <p:spPr>
          <a:xfrm>
            <a:off x="16955248" y="2775990"/>
            <a:ext cx="7061171" cy="656590"/>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en-US" altLang="zh-CN" cap="all" dirty="0">
                <a:latin typeface="仿宋" panose="02010609060101010101" pitchFamily="49" charset="-122"/>
                <a:ea typeface="仿宋" panose="02010609060101010101" pitchFamily="49" charset="-122"/>
                <a:cs typeface="宋体" panose="02010600030101010101" pitchFamily="2" charset="-122"/>
              </a:rPr>
              <a:t>RHI</a:t>
            </a:r>
            <a:r>
              <a:rPr lang="zh-CN" altLang="en-US" cap="all" dirty="0">
                <a:latin typeface="仿宋" panose="02010609060101010101" pitchFamily="49" charset="-122"/>
                <a:ea typeface="仿宋" panose="02010609060101010101" pitchFamily="49" charset="-122"/>
                <a:cs typeface="宋体" panose="02010600030101010101" pitchFamily="2" charset="-122"/>
              </a:rPr>
              <a:t>线程</a:t>
            </a:r>
            <a:endParaRPr lang="zh-CN" cap="all" dirty="0">
              <a:latin typeface="仿宋" panose="02010609060101010101" pitchFamily="49" charset="-122"/>
              <a:ea typeface="仿宋" panose="02010609060101010101" pitchFamily="49"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9" y="4389120"/>
            <a:ext cx="7008270" cy="2203167"/>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a:lnSpc>
                <a:spcPct val="150000"/>
              </a:lnSpc>
            </a:pPr>
            <a:r>
              <a:rPr lang="en-US" altLang="zh-CN" sz="3200" dirty="0" err="1">
                <a:latin typeface="仿宋" panose="02010609060101010101" pitchFamily="49" charset="-122"/>
                <a:ea typeface="仿宋" panose="02010609060101010101" pitchFamily="49" charset="-122"/>
                <a:cs typeface="宋体" panose="02010600030101010101" pitchFamily="2" charset="-122"/>
              </a:rPr>
              <a:t>FRHICommand</a:t>
            </a:r>
            <a:endParaRPr lang="en-US" altLang="zh-CN" sz="3200" dirty="0">
              <a:latin typeface="仿宋" panose="02010609060101010101" pitchFamily="49" charset="-122"/>
              <a:ea typeface="仿宋" panose="02010609060101010101" pitchFamily="49" charset="-122"/>
              <a:cs typeface="宋体" panose="02010600030101010101" pitchFamily="2" charset="-122"/>
            </a:endParaRPr>
          </a:p>
          <a:p>
            <a:pPr marL="457200" indent="-457200">
              <a:lnSpc>
                <a:spcPct val="150000"/>
              </a:lnSpc>
              <a:buFont typeface="Arial" panose="020B0604020202020204" pitchFamily="34" charset="0"/>
              <a:buChar char="•"/>
            </a:pPr>
            <a:r>
              <a:rPr lang="zh-CN" altLang="en-US" sz="3200" dirty="0">
                <a:latin typeface="仿宋" panose="02010609060101010101" pitchFamily="49" charset="-122"/>
                <a:ea typeface="仿宋" panose="02010609060101010101" pitchFamily="49" charset="-122"/>
                <a:cs typeface="宋体" panose="02010600030101010101" pitchFamily="2" charset="-122"/>
              </a:rPr>
              <a:t>每一个派生子类封装一个图形</a:t>
            </a:r>
            <a:r>
              <a:rPr lang="en-US" altLang="zh-CN" sz="3200" dirty="0">
                <a:latin typeface="仿宋" panose="02010609060101010101" pitchFamily="49" charset="-122"/>
                <a:ea typeface="仿宋" panose="02010609060101010101" pitchFamily="49" charset="-122"/>
                <a:cs typeface="宋体" panose="02010600030101010101" pitchFamily="2" charset="-122"/>
              </a:rPr>
              <a:t>API</a:t>
            </a:r>
            <a:r>
              <a:rPr lang="zh-CN" altLang="en-US" sz="3200" dirty="0">
                <a:latin typeface="仿宋" panose="02010609060101010101" pitchFamily="49" charset="-122"/>
                <a:ea typeface="仿宋" panose="02010609060101010101" pitchFamily="49" charset="-122"/>
                <a:cs typeface="宋体" panose="02010600030101010101" pitchFamily="2" charset="-122"/>
              </a:rPr>
              <a:t>的调用</a:t>
            </a:r>
            <a:endParaRPr lang="en-US" altLang="zh-CN" sz="3200" dirty="0">
              <a:latin typeface="仿宋" panose="02010609060101010101" pitchFamily="49" charset="-122"/>
              <a:ea typeface="仿宋" panose="02010609060101010101" pitchFamily="49" charset="-122"/>
              <a:cs typeface="宋体" panose="02010600030101010101" pitchFamily="2" charset="-122"/>
            </a:endParaRPr>
          </a:p>
        </p:txBody>
      </p:sp>
      <p:sp>
        <p:nvSpPr>
          <p:cNvPr id="15" name="Rectangle"/>
          <p:cNvSpPr/>
          <p:nvPr/>
        </p:nvSpPr>
        <p:spPr>
          <a:xfrm>
            <a:off x="16955248" y="3749040"/>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latin typeface="仿宋" panose="02010609060101010101" pitchFamily="49" charset="-122"/>
              <a:ea typeface="仿宋" panose="02010609060101010101" pitchFamily="49" charset="-122"/>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1" y="11032375"/>
            <a:ext cx="2626729" cy="2683625"/>
          </a:xfrm>
          <a:prstGeom prst="rect">
            <a:avLst/>
          </a:prstGeom>
        </p:spPr>
      </p:pic>
      <p:sp>
        <p:nvSpPr>
          <p:cNvPr id="16" name="TextBox 15"/>
          <p:cNvSpPr txBox="1"/>
          <p:nvPr/>
        </p:nvSpPr>
        <p:spPr>
          <a:xfrm>
            <a:off x="4978693" y="11163260"/>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sz="2800" dirty="0">
                <a:latin typeface="仿宋" panose="02010609060101010101" pitchFamily="49" charset="-122"/>
                <a:ea typeface="仿宋" panose="02010609060101010101" pitchFamily="49" charset="-122"/>
                <a:cs typeface="宋体" panose="02010600030101010101" pitchFamily="2" charset="-122"/>
              </a:rPr>
              <a:t>specification</a:t>
            </a:r>
            <a:endParaRPr kumimoji="0" lang="zh-CN" sz="2800" b="0" i="0" u="none" strike="noStrike" cap="none" spc="0" normalizeH="0" baseline="0" dirty="0">
              <a:ln>
                <a:noFill/>
              </a:ln>
              <a:solidFill>
                <a:srgbClr val="000000"/>
              </a:solidFill>
              <a:effectLst/>
              <a:uFillTx/>
              <a:latin typeface="仿宋" panose="02010609060101010101" pitchFamily="49" charset="-122"/>
              <a:ea typeface="仿宋" panose="02010609060101010101" pitchFamily="49" charset="-122"/>
              <a:sym typeface="Helvetica Light"/>
            </a:endParaRPr>
          </a:p>
        </p:txBody>
      </p:sp>
      <p:pic>
        <p:nvPicPr>
          <p:cNvPr id="6" name="图片 5">
            <a:extLst>
              <a:ext uri="{FF2B5EF4-FFF2-40B4-BE49-F238E27FC236}">
                <a16:creationId xmlns:a16="http://schemas.microsoft.com/office/drawing/2014/main" id="{51EE5906-9CEB-47E8-96E7-7D9F3EB2C73E}"/>
              </a:ext>
            </a:extLst>
          </p:cNvPr>
          <p:cNvPicPr>
            <a:picLocks noChangeAspect="1"/>
          </p:cNvPicPr>
          <p:nvPr/>
        </p:nvPicPr>
        <p:blipFill>
          <a:blip r:embed="rId4"/>
          <a:stretch>
            <a:fillRect/>
          </a:stretch>
        </p:blipFill>
        <p:spPr>
          <a:xfrm>
            <a:off x="2609485" y="1397272"/>
            <a:ext cx="12834679" cy="4198462"/>
          </a:xfrm>
          <a:prstGeom prst="rect">
            <a:avLst/>
          </a:prstGeom>
        </p:spPr>
      </p:pic>
      <p:pic>
        <p:nvPicPr>
          <p:cNvPr id="9" name="图片 8">
            <a:extLst>
              <a:ext uri="{FF2B5EF4-FFF2-40B4-BE49-F238E27FC236}">
                <a16:creationId xmlns:a16="http://schemas.microsoft.com/office/drawing/2014/main" id="{567A6380-29D3-4CB9-88FD-7269986CC350}"/>
              </a:ext>
            </a:extLst>
          </p:cNvPr>
          <p:cNvPicPr>
            <a:picLocks noChangeAspect="1"/>
          </p:cNvPicPr>
          <p:nvPr/>
        </p:nvPicPr>
        <p:blipFill>
          <a:blip r:embed="rId5"/>
          <a:stretch>
            <a:fillRect/>
          </a:stretch>
        </p:blipFill>
        <p:spPr>
          <a:xfrm>
            <a:off x="3094787" y="5835670"/>
            <a:ext cx="11864077" cy="6846750"/>
          </a:xfrm>
          <a:prstGeom prst="rect">
            <a:avLst/>
          </a:prstGeom>
        </p:spPr>
      </p:pic>
    </p:spTree>
    <p:extLst>
      <p:ext uri="{BB962C8B-B14F-4D97-AF65-F5344CB8AC3E}">
        <p14:creationId xmlns:p14="http://schemas.microsoft.com/office/powerpoint/2010/main" val="112698904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10265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endParaRPr lang="zh-CN" sz="5000" cap="all" dirty="0">
              <a:solidFill>
                <a:srgbClr val="000000"/>
              </a:solidFill>
              <a:latin typeface="仿宋" panose="02010609060101010101" pitchFamily="49" charset="-122"/>
              <a:ea typeface="仿宋" panose="02010609060101010101" pitchFamily="49"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3611245"/>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1371600" lvl="1" indent="-457200" defTabSz="825500" hangingPunct="0">
              <a:spcBef>
                <a:spcPts val="600"/>
              </a:spcBef>
              <a:spcAft>
                <a:spcPts val="600"/>
              </a:spcAft>
              <a:buFont typeface="Arial" panose="020B0604020202020204" pitchFamily="34" charset="0"/>
              <a:buChar char="•"/>
            </a:pPr>
            <a:r>
              <a:rPr lang="zh-CN" altLang="en-US" sz="4000" dirty="0">
                <a:latin typeface="仿宋" panose="02010609060101010101" pitchFamily="49" charset="-122"/>
                <a:ea typeface="仿宋" panose="02010609060101010101" pitchFamily="49" charset="-122"/>
                <a:cs typeface="宋体" panose="02010600030101010101" pitchFamily="2" charset="-122"/>
              </a:rPr>
              <a:t>成像功能</a:t>
            </a:r>
            <a:endParaRPr lang="en-US" altLang="zh-CN" sz="4000" dirty="0">
              <a:latin typeface="仿宋" panose="02010609060101010101" pitchFamily="49" charset="-122"/>
              <a:ea typeface="仿宋" panose="02010609060101010101" pitchFamily="49" charset="-122"/>
              <a:cs typeface="宋体" panose="02010600030101010101" pitchFamily="2" charset="-122"/>
            </a:endParaRPr>
          </a:p>
          <a:p>
            <a:pPr marL="1371600" lvl="1" indent="-457200" defTabSz="825500" hangingPunct="0">
              <a:spcBef>
                <a:spcPts val="600"/>
              </a:spcBef>
              <a:spcAft>
                <a:spcPts val="600"/>
              </a:spcAft>
              <a:buFont typeface="Arial" panose="020B0604020202020204" pitchFamily="34" charset="0"/>
              <a:buChar char="•"/>
            </a:pPr>
            <a:r>
              <a:rPr lang="zh-CN" altLang="en-US" sz="4000" dirty="0">
                <a:latin typeface="仿宋" panose="02010609060101010101" pitchFamily="49" charset="-122"/>
                <a:ea typeface="仿宋" panose="02010609060101010101" pitchFamily="49" charset="-122"/>
                <a:cs typeface="宋体" panose="02010600030101010101" pitchFamily="2" charset="-122"/>
              </a:rPr>
              <a:t>视觉特性</a:t>
            </a:r>
            <a:endParaRPr lang="en-US" altLang="zh-CN" sz="4000" dirty="0">
              <a:latin typeface="仿宋" panose="02010609060101010101" pitchFamily="49" charset="-122"/>
              <a:ea typeface="仿宋" panose="02010609060101010101" pitchFamily="49" charset="-122"/>
              <a:cs typeface="宋体" panose="02010600030101010101" pitchFamily="2" charset="-122"/>
            </a:endParaRPr>
          </a:p>
          <a:p>
            <a:pPr marL="1371600" lvl="1" indent="-457200" defTabSz="825500" hangingPunct="0">
              <a:spcBef>
                <a:spcPts val="600"/>
              </a:spcBef>
              <a:spcAft>
                <a:spcPts val="600"/>
              </a:spcAft>
              <a:buFont typeface="Arial" panose="020B0604020202020204" pitchFamily="34" charset="0"/>
              <a:buChar char="•"/>
            </a:pPr>
            <a:r>
              <a:rPr lang="zh-CN" altLang="en-US" sz="4000" dirty="0">
                <a:latin typeface="仿宋" panose="02010609060101010101" pitchFamily="49" charset="-122"/>
                <a:ea typeface="仿宋" panose="02010609060101010101" pitchFamily="49" charset="-122"/>
                <a:cs typeface="宋体" panose="02010600030101010101" pitchFamily="2" charset="-122"/>
              </a:rPr>
              <a:t>执行效率</a:t>
            </a:r>
            <a:endParaRPr lang="en-US" altLang="zh-CN" sz="4000" dirty="0">
              <a:latin typeface="仿宋" panose="02010609060101010101" pitchFamily="49" charset="-122"/>
              <a:ea typeface="仿宋" panose="02010609060101010101" pitchFamily="49" charset="-122"/>
              <a:cs typeface="宋体" panose="02010600030101010101" pitchFamily="2" charset="-122"/>
            </a:endParaRPr>
          </a:p>
          <a:p>
            <a:pPr marL="1371600" lvl="1" indent="-457200" defTabSz="825500" hangingPunct="0">
              <a:spcBef>
                <a:spcPts val="600"/>
              </a:spcBef>
              <a:spcAft>
                <a:spcPts val="600"/>
              </a:spcAft>
              <a:buFont typeface="Arial" panose="020B0604020202020204" pitchFamily="34" charset="0"/>
              <a:buChar char="•"/>
            </a:pPr>
            <a:r>
              <a:rPr lang="zh-CN" altLang="en-US" sz="4000" dirty="0">
                <a:latin typeface="仿宋" panose="02010609060101010101" pitchFamily="49" charset="-122"/>
                <a:ea typeface="仿宋" panose="02010609060101010101" pitchFamily="49" charset="-122"/>
                <a:cs typeface="宋体" panose="02010600030101010101" pitchFamily="2" charset="-122"/>
              </a:rPr>
              <a:t>工程封装</a:t>
            </a:r>
            <a:endParaRPr lang="en-US" altLang="zh-CN" sz="4000" dirty="0">
              <a:latin typeface="仿宋" panose="02010609060101010101" pitchFamily="49" charset="-122"/>
              <a:ea typeface="仿宋" panose="02010609060101010101" pitchFamily="49"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endParaRPr lang="zh-CN" sz="2800" dirty="0">
              <a:solidFill>
                <a:srgbClr val="000000"/>
              </a:solidFill>
              <a:latin typeface="仿宋" panose="02010609060101010101" pitchFamily="49" charset="-122"/>
              <a:ea typeface="仿宋" panose="02010609060101010101" pitchFamily="49" charset="-122"/>
            </a:endParaRPr>
          </a:p>
        </p:txBody>
      </p:sp>
      <p:sp>
        <p:nvSpPr>
          <p:cNvPr id="8" name="The Picture slide"/>
          <p:cNvSpPr txBox="1"/>
          <p:nvPr/>
        </p:nvSpPr>
        <p:spPr>
          <a:xfrm>
            <a:off x="13454825" y="3658325"/>
            <a:ext cx="3448060"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仿宋" panose="02010609060101010101" pitchFamily="49" charset="-122"/>
                <a:ea typeface="仿宋" panose="02010609060101010101" pitchFamily="49" charset="-122"/>
                <a:cs typeface="宋体" panose="02010600030101010101" pitchFamily="2" charset="-122"/>
              </a:rPr>
              <a:t>虚幻</a:t>
            </a:r>
            <a:r>
              <a:rPr lang="en-US" altLang="zh-CN" sz="4000" dirty="0">
                <a:solidFill>
                  <a:srgbClr val="000000">
                    <a:lumMod val="50000"/>
                    <a:lumOff val="50000"/>
                  </a:srgbClr>
                </a:solidFill>
                <a:latin typeface="仿宋" panose="02010609060101010101" pitchFamily="49" charset="-122"/>
                <a:ea typeface="仿宋" panose="02010609060101010101" pitchFamily="49" charset="-122"/>
                <a:cs typeface="宋体" panose="02010600030101010101" pitchFamily="2" charset="-122"/>
              </a:rPr>
              <a:t>4</a:t>
            </a:r>
            <a:r>
              <a:rPr lang="zh-CN" altLang="en-US" sz="4000" dirty="0">
                <a:solidFill>
                  <a:srgbClr val="000000">
                    <a:lumMod val="50000"/>
                    <a:lumOff val="50000"/>
                  </a:srgbClr>
                </a:solidFill>
                <a:latin typeface="仿宋" panose="02010609060101010101" pitchFamily="49" charset="-122"/>
                <a:ea typeface="仿宋" panose="02010609060101010101" pitchFamily="49" charset="-122"/>
                <a:cs typeface="宋体" panose="02010600030101010101" pitchFamily="2" charset="-122"/>
              </a:rPr>
              <a:t>的渲染器</a:t>
            </a:r>
            <a:endParaRPr lang="zh-CN" sz="4000" dirty="0">
              <a:solidFill>
                <a:srgbClr val="000000">
                  <a:lumMod val="50000"/>
                  <a:lumOff val="50000"/>
                </a:srgbClr>
              </a:solidFill>
              <a:latin typeface="仿宋" panose="02010609060101010101" pitchFamily="49" charset="-122"/>
              <a:ea typeface="仿宋" panose="02010609060101010101" pitchFamily="49" charset="-122"/>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3795911"/>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1371600" lvl="1" indent="-457200" defTabSz="825500" hangingPunct="0">
              <a:spcBef>
                <a:spcPts val="600"/>
              </a:spcBef>
              <a:spcAft>
                <a:spcPts val="600"/>
              </a:spcAft>
              <a:buFont typeface="Arial" panose="020B0604020202020204" pitchFamily="34" charset="0"/>
              <a:buChar char="•"/>
            </a:pPr>
            <a:r>
              <a:rPr lang="zh-CN" altLang="en-US" sz="4000" kern="0" dirty="0">
                <a:solidFill>
                  <a:srgbClr val="000000"/>
                </a:solidFill>
                <a:latin typeface="仿宋" panose="02010609060101010101" pitchFamily="49" charset="-122"/>
                <a:ea typeface="仿宋" panose="02010609060101010101" pitchFamily="49" charset="-122"/>
              </a:rPr>
              <a:t>模块组织</a:t>
            </a:r>
            <a:endParaRPr lang="en-US" altLang="zh-CN" sz="4000" kern="0" dirty="0">
              <a:solidFill>
                <a:srgbClr val="000000"/>
              </a:solidFill>
              <a:latin typeface="仿宋" panose="02010609060101010101" pitchFamily="49" charset="-122"/>
              <a:ea typeface="仿宋" panose="02010609060101010101" pitchFamily="49" charset="-122"/>
            </a:endParaRPr>
          </a:p>
          <a:p>
            <a:pPr marL="1371600" lvl="1" indent="-457200" defTabSz="825500" hangingPunct="0">
              <a:spcBef>
                <a:spcPts val="600"/>
              </a:spcBef>
              <a:spcAft>
                <a:spcPts val="600"/>
              </a:spcAft>
              <a:buFont typeface="Arial" panose="020B0604020202020204" pitchFamily="34" charset="0"/>
              <a:buChar char="•"/>
            </a:pPr>
            <a:r>
              <a:rPr lang="zh-CN" altLang="en-US" sz="4000" kern="0" dirty="0">
                <a:solidFill>
                  <a:srgbClr val="000000"/>
                </a:solidFill>
                <a:latin typeface="仿宋" panose="02010609060101010101" pitchFamily="49" charset="-122"/>
                <a:ea typeface="仿宋" panose="02010609060101010101" pitchFamily="49" charset="-122"/>
              </a:rPr>
              <a:t>数据结构</a:t>
            </a:r>
            <a:endParaRPr lang="en-US" altLang="zh-CN" sz="4000" kern="0" dirty="0">
              <a:solidFill>
                <a:srgbClr val="000000"/>
              </a:solidFill>
              <a:latin typeface="仿宋" panose="02010609060101010101" pitchFamily="49" charset="-122"/>
              <a:ea typeface="仿宋" panose="02010609060101010101" pitchFamily="49" charset="-122"/>
            </a:endParaRPr>
          </a:p>
          <a:p>
            <a:pPr marL="1371600" lvl="1" indent="-457200" defTabSz="825500" hangingPunct="0">
              <a:spcBef>
                <a:spcPts val="600"/>
              </a:spcBef>
              <a:spcAft>
                <a:spcPts val="600"/>
              </a:spcAft>
              <a:buFont typeface="Arial" panose="020B0604020202020204" pitchFamily="34" charset="0"/>
              <a:buChar char="•"/>
            </a:pPr>
            <a:r>
              <a:rPr lang="zh-CN" altLang="en-US" sz="4000" kern="0" dirty="0">
                <a:solidFill>
                  <a:srgbClr val="000000"/>
                </a:solidFill>
                <a:latin typeface="仿宋" panose="02010609060101010101" pitchFamily="49" charset="-122"/>
                <a:ea typeface="仿宋" panose="02010609060101010101" pitchFamily="49" charset="-122"/>
              </a:rPr>
              <a:t>高层管线</a:t>
            </a:r>
            <a:endParaRPr lang="en-US" altLang="zh-CN" sz="4000" kern="0" dirty="0">
              <a:solidFill>
                <a:srgbClr val="000000"/>
              </a:solidFill>
              <a:latin typeface="仿宋" panose="02010609060101010101" pitchFamily="49" charset="-122"/>
              <a:ea typeface="仿宋" panose="02010609060101010101" pitchFamily="49" charset="-122"/>
            </a:endParaRPr>
          </a:p>
          <a:p>
            <a:pPr marL="1371600" lvl="1" indent="-457200" defTabSz="825500" hangingPunct="0">
              <a:spcBef>
                <a:spcPts val="600"/>
              </a:spcBef>
              <a:spcAft>
                <a:spcPts val="600"/>
              </a:spcAft>
              <a:buFont typeface="Arial" panose="020B0604020202020204" pitchFamily="34" charset="0"/>
              <a:buChar char="•"/>
            </a:pPr>
            <a:r>
              <a:rPr lang="zh-CN" altLang="en-US" sz="4000" kern="0" dirty="0">
                <a:solidFill>
                  <a:srgbClr val="000000"/>
                </a:solidFill>
                <a:latin typeface="仿宋" panose="02010609060101010101" pitchFamily="49" charset="-122"/>
                <a:ea typeface="仿宋" panose="02010609060101010101" pitchFamily="49" charset="-122"/>
              </a:rPr>
              <a:t>三大线程</a:t>
            </a:r>
            <a:endParaRPr lang="en-US" altLang="zh-CN" sz="4000" kern="0" dirty="0">
              <a:solidFill>
                <a:srgbClr val="000000"/>
              </a:solidFill>
              <a:latin typeface="仿宋" panose="02010609060101010101" pitchFamily="49" charset="-122"/>
              <a:ea typeface="仿宋" panose="02010609060101010101" pitchFamily="49" charset="-122"/>
            </a:endParaRPr>
          </a:p>
          <a:p>
            <a:pPr marL="1371600" lvl="1" indent="-457200" defTabSz="825500" hangingPunct="0">
              <a:spcBef>
                <a:spcPts val="600"/>
              </a:spcBef>
              <a:spcAft>
                <a:spcPts val="600"/>
              </a:spcAft>
              <a:buFont typeface="Arial" panose="020B0604020202020204" pitchFamily="34" charset="0"/>
              <a:buChar char="•"/>
            </a:pPr>
            <a:r>
              <a:rPr lang="zh-CN" altLang="en-US" sz="4000" kern="0" dirty="0">
                <a:solidFill>
                  <a:srgbClr val="000000"/>
                </a:solidFill>
                <a:latin typeface="仿宋" panose="02010609060101010101" pitchFamily="49" charset="-122"/>
                <a:ea typeface="仿宋" panose="02010609060101010101" pitchFamily="49" charset="-122"/>
              </a:rPr>
              <a:t>保留模式</a:t>
            </a:r>
            <a:endParaRPr lang="zh-CN" altLang="zh-CN" sz="4000" kern="0" dirty="0">
              <a:solidFill>
                <a:srgbClr val="000000"/>
              </a:solidFill>
              <a:latin typeface="仿宋" panose="02010609060101010101" pitchFamily="49" charset="-122"/>
              <a:ea typeface="仿宋" panose="02010609060101010101" pitchFamily="49" charset="-122"/>
            </a:endParaRPr>
          </a:p>
        </p:txBody>
      </p:sp>
      <p:sp>
        <p:nvSpPr>
          <p:cNvPr id="11" name="The Picture slide"/>
          <p:cNvSpPr txBox="1"/>
          <p:nvPr/>
        </p:nvSpPr>
        <p:spPr>
          <a:xfrm>
            <a:off x="1752109" y="3658325"/>
            <a:ext cx="4219104"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仿宋" panose="02010609060101010101" pitchFamily="49" charset="-122"/>
                <a:ea typeface="仿宋" panose="02010609060101010101" pitchFamily="49" charset="-122"/>
                <a:cs typeface="宋体" panose="02010600030101010101" pitchFamily="2" charset="-122"/>
              </a:rPr>
              <a:t>渲染器的主要任务</a:t>
            </a:r>
            <a:endParaRPr lang="zh-CN" sz="4000" dirty="0">
              <a:solidFill>
                <a:srgbClr val="000000">
                  <a:lumMod val="50000"/>
                  <a:lumOff val="50000"/>
                </a:srgbClr>
              </a:solidFill>
              <a:latin typeface="仿宋" panose="02010609060101010101" pitchFamily="49" charset="-122"/>
              <a:ea typeface="仿宋" panose="02010609060101010101" pitchFamily="49" charset="-122"/>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仿宋" panose="02010609060101010101" pitchFamily="49" charset="-122"/>
              <a:ea typeface="仿宋" panose="02010609060101010101" pitchFamily="49" charset="-122"/>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仿宋" panose="02010609060101010101" pitchFamily="49" charset="-122"/>
              <a:ea typeface="仿宋" panose="02010609060101010101" pitchFamily="49" charset="-122"/>
              <a:cs typeface="Helvetica"/>
              <a:sym typeface="Helvetica"/>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3" y="11032377"/>
            <a:ext cx="2626730" cy="2683626"/>
          </a:xfrm>
          <a:prstGeom prst="rect">
            <a:avLst/>
          </a:prstGeom>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Picture slide"/>
          <p:cNvSpPr txBox="1"/>
          <p:nvPr/>
        </p:nvSpPr>
        <p:spPr>
          <a:xfrm>
            <a:off x="16955248" y="2775990"/>
            <a:ext cx="7061171" cy="656590"/>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en-US" altLang="zh-CN" cap="all" dirty="0">
                <a:latin typeface="仿宋" panose="02010609060101010101" pitchFamily="49" charset="-122"/>
                <a:ea typeface="仿宋" panose="02010609060101010101" pitchFamily="49" charset="-122"/>
                <a:cs typeface="宋体" panose="02010600030101010101" pitchFamily="2" charset="-122"/>
              </a:rPr>
              <a:t>RHI</a:t>
            </a:r>
            <a:r>
              <a:rPr lang="zh-CN" altLang="en-US" cap="all" dirty="0">
                <a:latin typeface="仿宋" panose="02010609060101010101" pitchFamily="49" charset="-122"/>
                <a:ea typeface="仿宋" panose="02010609060101010101" pitchFamily="49" charset="-122"/>
                <a:cs typeface="宋体" panose="02010600030101010101" pitchFamily="2" charset="-122"/>
              </a:rPr>
              <a:t>线程</a:t>
            </a:r>
            <a:endParaRPr lang="zh-CN" cap="all" dirty="0">
              <a:latin typeface="仿宋" panose="02010609060101010101" pitchFamily="49" charset="-122"/>
              <a:ea typeface="仿宋" panose="02010609060101010101" pitchFamily="49"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9" y="4389120"/>
            <a:ext cx="7008270" cy="1877437"/>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r>
              <a:rPr lang="en-US" sz="2800" dirty="0">
                <a:latin typeface="宋体" panose="02010600030101010101" pitchFamily="2" charset="-122"/>
                <a:cs typeface="宋体" panose="02010600030101010101" pitchFamily="2" charset="-122"/>
              </a:rPr>
              <a:t>description</a:t>
            </a:r>
          </a:p>
          <a:p>
            <a:endParaRPr lang="zh-CN" sz="2800" dirty="0">
              <a:latin typeface="宋体" panose="02010600030101010101" pitchFamily="2" charset="-122"/>
            </a:endParaRPr>
          </a:p>
          <a:p>
            <a:pPr marL="457200" indent="-457200">
              <a:spcAft>
                <a:spcPts val="400"/>
              </a:spcAft>
              <a:buFont typeface="+mj-lt"/>
              <a:buAutoNum type="arabicPeriod"/>
            </a:pPr>
            <a:r>
              <a:rPr lang="en-US" sz="2800" dirty="0">
                <a:latin typeface="宋体" panose="02010600030101010101" pitchFamily="2" charset="-122"/>
                <a:cs typeface="宋体" panose="02010600030101010101" pitchFamily="2" charset="-122"/>
              </a:rPr>
              <a:t>list</a:t>
            </a:r>
          </a:p>
          <a:p>
            <a:endParaRPr lang="zh-CN" sz="2800" dirty="0">
              <a:latin typeface="宋体" panose="02010600030101010101" pitchFamily="2" charset="-122"/>
            </a:endParaRPr>
          </a:p>
        </p:txBody>
      </p:sp>
      <p:sp>
        <p:nvSpPr>
          <p:cNvPr id="15" name="Rectangle"/>
          <p:cNvSpPr/>
          <p:nvPr/>
        </p:nvSpPr>
        <p:spPr>
          <a:xfrm>
            <a:off x="16955248" y="3749040"/>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1" y="11032375"/>
            <a:ext cx="2626729" cy="2683625"/>
          </a:xfrm>
          <a:prstGeom prst="rect">
            <a:avLst/>
          </a:prstGeom>
        </p:spPr>
      </p:pic>
      <p:pic>
        <p:nvPicPr>
          <p:cNvPr id="3" name="图片 2">
            <a:extLst>
              <a:ext uri="{FF2B5EF4-FFF2-40B4-BE49-F238E27FC236}">
                <a16:creationId xmlns:a16="http://schemas.microsoft.com/office/drawing/2014/main" id="{3209EB17-5258-40DC-8032-2E3EA82C1AE6}"/>
              </a:ext>
            </a:extLst>
          </p:cNvPr>
          <p:cNvPicPr>
            <a:picLocks noChangeAspect="1"/>
          </p:cNvPicPr>
          <p:nvPr/>
        </p:nvPicPr>
        <p:blipFill>
          <a:blip r:embed="rId4"/>
          <a:stretch>
            <a:fillRect/>
          </a:stretch>
        </p:blipFill>
        <p:spPr>
          <a:xfrm>
            <a:off x="367581" y="711349"/>
            <a:ext cx="12678548" cy="2486729"/>
          </a:xfrm>
          <a:prstGeom prst="rect">
            <a:avLst/>
          </a:prstGeom>
        </p:spPr>
      </p:pic>
      <p:pic>
        <p:nvPicPr>
          <p:cNvPr id="5" name="图片 4">
            <a:extLst>
              <a:ext uri="{FF2B5EF4-FFF2-40B4-BE49-F238E27FC236}">
                <a16:creationId xmlns:a16="http://schemas.microsoft.com/office/drawing/2014/main" id="{66956980-DE60-4055-B9EE-58BDAED93B2C}"/>
              </a:ext>
            </a:extLst>
          </p:cNvPr>
          <p:cNvPicPr>
            <a:picLocks noChangeAspect="1"/>
          </p:cNvPicPr>
          <p:nvPr/>
        </p:nvPicPr>
        <p:blipFill>
          <a:blip r:embed="rId5"/>
          <a:stretch>
            <a:fillRect/>
          </a:stretch>
        </p:blipFill>
        <p:spPr>
          <a:xfrm>
            <a:off x="367581" y="3432580"/>
            <a:ext cx="9115347" cy="6744304"/>
          </a:xfrm>
          <a:prstGeom prst="rect">
            <a:avLst/>
          </a:prstGeom>
        </p:spPr>
      </p:pic>
      <p:pic>
        <p:nvPicPr>
          <p:cNvPr id="7" name="图片 6">
            <a:extLst>
              <a:ext uri="{FF2B5EF4-FFF2-40B4-BE49-F238E27FC236}">
                <a16:creationId xmlns:a16="http://schemas.microsoft.com/office/drawing/2014/main" id="{BEA28EE0-F6C3-42EF-A6A9-51760FF1B423}"/>
              </a:ext>
            </a:extLst>
          </p:cNvPr>
          <p:cNvPicPr>
            <a:picLocks noChangeAspect="1"/>
          </p:cNvPicPr>
          <p:nvPr/>
        </p:nvPicPr>
        <p:blipFill>
          <a:blip r:embed="rId6"/>
          <a:stretch>
            <a:fillRect/>
          </a:stretch>
        </p:blipFill>
        <p:spPr>
          <a:xfrm>
            <a:off x="10948019" y="4236369"/>
            <a:ext cx="12104998" cy="1877437"/>
          </a:xfrm>
          <a:prstGeom prst="rect">
            <a:avLst/>
          </a:prstGeom>
        </p:spPr>
      </p:pic>
      <p:pic>
        <p:nvPicPr>
          <p:cNvPr id="11" name="图片 10">
            <a:extLst>
              <a:ext uri="{FF2B5EF4-FFF2-40B4-BE49-F238E27FC236}">
                <a16:creationId xmlns:a16="http://schemas.microsoft.com/office/drawing/2014/main" id="{EAD43248-01D2-4FE7-B410-6FA5BB1B5202}"/>
              </a:ext>
            </a:extLst>
          </p:cNvPr>
          <p:cNvPicPr>
            <a:picLocks noChangeAspect="1"/>
          </p:cNvPicPr>
          <p:nvPr/>
        </p:nvPicPr>
        <p:blipFill>
          <a:blip r:embed="rId7"/>
          <a:stretch>
            <a:fillRect/>
          </a:stretch>
        </p:blipFill>
        <p:spPr>
          <a:xfrm>
            <a:off x="10948019" y="6804732"/>
            <a:ext cx="12011330" cy="1159164"/>
          </a:xfrm>
          <a:prstGeom prst="rect">
            <a:avLst/>
          </a:prstGeom>
        </p:spPr>
      </p:pic>
    </p:spTree>
    <p:extLst>
      <p:ext uri="{BB962C8B-B14F-4D97-AF65-F5344CB8AC3E}">
        <p14:creationId xmlns:p14="http://schemas.microsoft.com/office/powerpoint/2010/main" val="97049649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Picture slide"/>
          <p:cNvSpPr txBox="1"/>
          <p:nvPr/>
        </p:nvSpPr>
        <p:spPr>
          <a:xfrm>
            <a:off x="16955248" y="2775990"/>
            <a:ext cx="7061171" cy="656590"/>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en-US" altLang="zh-CN" cap="all" dirty="0">
                <a:latin typeface="仿宋" panose="02010609060101010101" pitchFamily="49" charset="-122"/>
                <a:ea typeface="仿宋" panose="02010609060101010101" pitchFamily="49" charset="-122"/>
                <a:cs typeface="宋体" panose="02010600030101010101" pitchFamily="2" charset="-122"/>
              </a:rPr>
              <a:t>RHI</a:t>
            </a:r>
            <a:r>
              <a:rPr lang="zh-CN" altLang="en-US" cap="all" dirty="0">
                <a:latin typeface="仿宋" panose="02010609060101010101" pitchFamily="49" charset="-122"/>
                <a:ea typeface="仿宋" panose="02010609060101010101" pitchFamily="49" charset="-122"/>
                <a:cs typeface="宋体" panose="02010600030101010101" pitchFamily="2" charset="-122"/>
              </a:rPr>
              <a:t>线程</a:t>
            </a:r>
            <a:endParaRPr lang="zh-CN" cap="all" dirty="0">
              <a:latin typeface="仿宋" panose="02010609060101010101" pitchFamily="49" charset="-122"/>
              <a:ea typeface="仿宋" panose="02010609060101010101" pitchFamily="49"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9" y="4389120"/>
            <a:ext cx="7008270" cy="163121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r>
              <a:rPr lang="en-US" altLang="zh-CN" sz="3200" dirty="0" err="1">
                <a:latin typeface="仿宋" panose="02010609060101010101" pitchFamily="49" charset="-122"/>
                <a:ea typeface="仿宋" panose="02010609060101010101" pitchFamily="49" charset="-122"/>
                <a:cs typeface="宋体" panose="02010600030101010101" pitchFamily="2" charset="-122"/>
              </a:rPr>
              <a:t>FRHICommandList</a:t>
            </a:r>
            <a:endParaRPr lang="zh-CN" sz="3200" dirty="0">
              <a:latin typeface="仿宋" panose="02010609060101010101" pitchFamily="49" charset="-122"/>
              <a:ea typeface="仿宋" panose="02010609060101010101" pitchFamily="49" charset="-122"/>
            </a:endParaRPr>
          </a:p>
          <a:p>
            <a:pPr marL="457200" indent="-457200">
              <a:spcAft>
                <a:spcPts val="400"/>
              </a:spcAft>
              <a:buFont typeface="+mj-lt"/>
              <a:buAutoNum type="arabicPeriod"/>
            </a:pPr>
            <a:endParaRPr lang="en-US" sz="3200" dirty="0">
              <a:latin typeface="仿宋" panose="02010609060101010101" pitchFamily="49" charset="-122"/>
              <a:ea typeface="仿宋" panose="02010609060101010101" pitchFamily="49" charset="-122"/>
              <a:cs typeface="宋体" panose="02010600030101010101" pitchFamily="2" charset="-122"/>
            </a:endParaRPr>
          </a:p>
          <a:p>
            <a:endParaRPr lang="zh-CN" sz="3200" dirty="0">
              <a:latin typeface="仿宋" panose="02010609060101010101" pitchFamily="49" charset="-122"/>
              <a:ea typeface="仿宋" panose="02010609060101010101" pitchFamily="49" charset="-122"/>
            </a:endParaRPr>
          </a:p>
        </p:txBody>
      </p:sp>
      <p:sp>
        <p:nvSpPr>
          <p:cNvPr id="15" name="Rectangle"/>
          <p:cNvSpPr/>
          <p:nvPr/>
        </p:nvSpPr>
        <p:spPr>
          <a:xfrm>
            <a:off x="16955248" y="3749040"/>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latin typeface="仿宋" panose="02010609060101010101" pitchFamily="49" charset="-122"/>
              <a:ea typeface="仿宋" panose="02010609060101010101" pitchFamily="49" charset="-122"/>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1" y="11032375"/>
            <a:ext cx="2626729" cy="2683625"/>
          </a:xfrm>
          <a:prstGeom prst="rect">
            <a:avLst/>
          </a:prstGeom>
        </p:spPr>
      </p:pic>
      <p:sp>
        <p:nvSpPr>
          <p:cNvPr id="16" name="TextBox 15"/>
          <p:cNvSpPr txBox="1"/>
          <p:nvPr/>
        </p:nvSpPr>
        <p:spPr>
          <a:xfrm>
            <a:off x="4978693" y="11163260"/>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sz="2800" dirty="0">
                <a:latin typeface="仿宋" panose="02010609060101010101" pitchFamily="49" charset="-122"/>
                <a:ea typeface="仿宋" panose="02010609060101010101" pitchFamily="49" charset="-122"/>
                <a:cs typeface="宋体" panose="02010600030101010101" pitchFamily="2" charset="-122"/>
              </a:rPr>
              <a:t>specification</a:t>
            </a:r>
            <a:endParaRPr kumimoji="0" lang="zh-CN" sz="2800" b="0" i="0" u="none" strike="noStrike" cap="none" spc="0" normalizeH="0" baseline="0" dirty="0">
              <a:ln>
                <a:noFill/>
              </a:ln>
              <a:solidFill>
                <a:srgbClr val="000000"/>
              </a:solidFill>
              <a:effectLst/>
              <a:uFillTx/>
              <a:latin typeface="仿宋" panose="02010609060101010101" pitchFamily="49" charset="-122"/>
              <a:ea typeface="仿宋" panose="02010609060101010101" pitchFamily="49" charset="-122"/>
              <a:sym typeface="Helvetica Light"/>
            </a:endParaRPr>
          </a:p>
        </p:txBody>
      </p:sp>
      <p:pic>
        <p:nvPicPr>
          <p:cNvPr id="3" name="图片 2">
            <a:extLst>
              <a:ext uri="{FF2B5EF4-FFF2-40B4-BE49-F238E27FC236}">
                <a16:creationId xmlns:a16="http://schemas.microsoft.com/office/drawing/2014/main" id="{F2A2811B-EFA2-4A4B-9129-CC41BB4B1097}"/>
              </a:ext>
            </a:extLst>
          </p:cNvPr>
          <p:cNvPicPr>
            <a:picLocks noChangeAspect="1"/>
          </p:cNvPicPr>
          <p:nvPr/>
        </p:nvPicPr>
        <p:blipFill>
          <a:blip r:embed="rId4"/>
          <a:stretch>
            <a:fillRect/>
          </a:stretch>
        </p:blipFill>
        <p:spPr>
          <a:xfrm>
            <a:off x="2215432" y="1505041"/>
            <a:ext cx="13936073" cy="3855069"/>
          </a:xfrm>
          <a:prstGeom prst="rect">
            <a:avLst/>
          </a:prstGeom>
        </p:spPr>
      </p:pic>
      <p:pic>
        <p:nvPicPr>
          <p:cNvPr id="11" name="图片 10">
            <a:extLst>
              <a:ext uri="{FF2B5EF4-FFF2-40B4-BE49-F238E27FC236}">
                <a16:creationId xmlns:a16="http://schemas.microsoft.com/office/drawing/2014/main" id="{02DEE7EE-E952-4834-BC3A-F27ED0B6956F}"/>
              </a:ext>
            </a:extLst>
          </p:cNvPr>
          <p:cNvPicPr>
            <a:picLocks noChangeAspect="1"/>
          </p:cNvPicPr>
          <p:nvPr/>
        </p:nvPicPr>
        <p:blipFill>
          <a:blip r:embed="rId5"/>
          <a:stretch>
            <a:fillRect/>
          </a:stretch>
        </p:blipFill>
        <p:spPr>
          <a:xfrm>
            <a:off x="1880509" y="5360113"/>
            <a:ext cx="7302960" cy="6336625"/>
          </a:xfrm>
          <a:prstGeom prst="rect">
            <a:avLst/>
          </a:prstGeom>
        </p:spPr>
      </p:pic>
      <p:pic>
        <p:nvPicPr>
          <p:cNvPr id="17" name="图片 16">
            <a:extLst>
              <a:ext uri="{FF2B5EF4-FFF2-40B4-BE49-F238E27FC236}">
                <a16:creationId xmlns:a16="http://schemas.microsoft.com/office/drawing/2014/main" id="{EDB9116E-6EBD-4C11-8132-9B26F31BB053}"/>
              </a:ext>
            </a:extLst>
          </p:cNvPr>
          <p:cNvPicPr>
            <a:picLocks noChangeAspect="1"/>
          </p:cNvPicPr>
          <p:nvPr/>
        </p:nvPicPr>
        <p:blipFill>
          <a:blip r:embed="rId6"/>
          <a:stretch>
            <a:fillRect/>
          </a:stretch>
        </p:blipFill>
        <p:spPr>
          <a:xfrm>
            <a:off x="9183469" y="5360111"/>
            <a:ext cx="7287118" cy="6336625"/>
          </a:xfrm>
          <a:prstGeom prst="rect">
            <a:avLst/>
          </a:prstGeom>
        </p:spPr>
      </p:pic>
    </p:spTree>
    <p:extLst>
      <p:ext uri="{BB962C8B-B14F-4D97-AF65-F5344CB8AC3E}">
        <p14:creationId xmlns:p14="http://schemas.microsoft.com/office/powerpoint/2010/main" val="859045171"/>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Picture slide"/>
          <p:cNvSpPr txBox="1"/>
          <p:nvPr/>
        </p:nvSpPr>
        <p:spPr>
          <a:xfrm>
            <a:off x="16955248" y="2775990"/>
            <a:ext cx="7061171" cy="656590"/>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en-US" cap="all" dirty="0">
                <a:latin typeface="宋体" panose="02010600030101010101" pitchFamily="2" charset="-122"/>
                <a:cs typeface="宋体" panose="02010600030101010101" pitchFamily="2" charset="-122"/>
              </a:rPr>
              <a:t>title</a:t>
            </a:r>
            <a:endParaRPr lang="zh-CN"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9" y="4389120"/>
            <a:ext cx="7008270" cy="1497846"/>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marL="457200" indent="-457200">
              <a:spcAft>
                <a:spcPts val="400"/>
              </a:spcAft>
              <a:buFont typeface="+mj-lt"/>
              <a:buAutoNum type="arabicPeriod"/>
            </a:pPr>
            <a:r>
              <a:rPr lang="en-US" sz="2800" dirty="0" err="1">
                <a:latin typeface="宋体" panose="02010600030101010101" pitchFamily="2" charset="-122"/>
                <a:cs typeface="宋体" panose="02010600030101010101" pitchFamily="2" charset="-122"/>
              </a:rPr>
              <a:t>IRHICommandContext</a:t>
            </a:r>
            <a:endParaRPr lang="en-US" sz="2800" dirty="0">
              <a:latin typeface="宋体" panose="02010600030101010101" pitchFamily="2" charset="-122"/>
              <a:cs typeface="宋体" panose="02010600030101010101" pitchFamily="2" charset="-122"/>
            </a:endParaRPr>
          </a:p>
          <a:p>
            <a:pPr marL="457200" indent="-457200">
              <a:spcAft>
                <a:spcPts val="400"/>
              </a:spcAft>
              <a:buFont typeface="+mj-lt"/>
              <a:buAutoNum type="arabicPeriod"/>
            </a:pPr>
            <a:r>
              <a:rPr lang="en-US" sz="2800" dirty="0" err="1">
                <a:latin typeface="宋体" panose="02010600030101010101" pitchFamily="2" charset="-122"/>
                <a:cs typeface="宋体" panose="02010600030101010101" pitchFamily="2" charset="-122"/>
              </a:rPr>
              <a:t>FDynamicRHI</a:t>
            </a:r>
            <a:endParaRPr lang="en-US" sz="2800" dirty="0">
              <a:latin typeface="宋体" panose="02010600030101010101" pitchFamily="2" charset="-122"/>
              <a:cs typeface="宋体" panose="02010600030101010101" pitchFamily="2" charset="-122"/>
            </a:endParaRPr>
          </a:p>
          <a:p>
            <a:endParaRPr lang="zh-CN" sz="2800" dirty="0">
              <a:latin typeface="宋体" panose="02010600030101010101" pitchFamily="2" charset="-122"/>
            </a:endParaRPr>
          </a:p>
        </p:txBody>
      </p:sp>
      <p:sp>
        <p:nvSpPr>
          <p:cNvPr id="15" name="Rectangle"/>
          <p:cNvSpPr/>
          <p:nvPr/>
        </p:nvSpPr>
        <p:spPr>
          <a:xfrm>
            <a:off x="16955248" y="3749040"/>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1" y="11032375"/>
            <a:ext cx="2626729" cy="2683625"/>
          </a:xfrm>
          <a:prstGeom prst="rect">
            <a:avLst/>
          </a:prstGeom>
        </p:spPr>
      </p:pic>
      <p:sp>
        <p:nvSpPr>
          <p:cNvPr id="16" name="TextBox 15"/>
          <p:cNvSpPr txBox="1"/>
          <p:nvPr/>
        </p:nvSpPr>
        <p:spPr>
          <a:xfrm>
            <a:off x="4978693" y="11163260"/>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sz="2800" dirty="0">
                <a:latin typeface="宋体" panose="02010600030101010101" pitchFamily="2" charset="-122"/>
                <a:cs typeface="宋体" panose="02010600030101010101" pitchFamily="2" charset="-122"/>
              </a:rPr>
              <a:t>specification</a:t>
            </a:r>
            <a:endParaRPr kumimoji="0" lang="zh-CN" sz="2800" b="0" i="0" u="none" strike="noStrike" cap="none" spc="0" normalizeH="0" baseline="0" dirty="0">
              <a:ln>
                <a:noFill/>
              </a:ln>
              <a:solidFill>
                <a:srgbClr val="000000"/>
              </a:solidFill>
              <a:effectLst/>
              <a:uFillTx/>
              <a:sym typeface="Helvetica Light"/>
            </a:endParaRPr>
          </a:p>
        </p:txBody>
      </p:sp>
      <p:pic>
        <p:nvPicPr>
          <p:cNvPr id="3" name="图片 2">
            <a:extLst>
              <a:ext uri="{FF2B5EF4-FFF2-40B4-BE49-F238E27FC236}">
                <a16:creationId xmlns:a16="http://schemas.microsoft.com/office/drawing/2014/main" id="{07C2A279-3857-462C-94CD-F923E3F2CF48}"/>
              </a:ext>
            </a:extLst>
          </p:cNvPr>
          <p:cNvPicPr>
            <a:picLocks noChangeAspect="1"/>
          </p:cNvPicPr>
          <p:nvPr/>
        </p:nvPicPr>
        <p:blipFill>
          <a:blip r:embed="rId4"/>
          <a:stretch>
            <a:fillRect/>
          </a:stretch>
        </p:blipFill>
        <p:spPr>
          <a:xfrm>
            <a:off x="789926" y="2228942"/>
            <a:ext cx="15379912" cy="9467797"/>
          </a:xfrm>
          <a:prstGeom prst="rect">
            <a:avLst/>
          </a:prstGeom>
        </p:spPr>
      </p:pic>
    </p:spTree>
    <p:extLst>
      <p:ext uri="{BB962C8B-B14F-4D97-AF65-F5344CB8AC3E}">
        <p14:creationId xmlns:p14="http://schemas.microsoft.com/office/powerpoint/2010/main" val="358844586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Picture slide"/>
          <p:cNvSpPr txBox="1"/>
          <p:nvPr/>
        </p:nvSpPr>
        <p:spPr>
          <a:xfrm>
            <a:off x="16955248" y="2775990"/>
            <a:ext cx="7061171" cy="656590"/>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cap="all" dirty="0"/>
              <a:t>保留模式</a:t>
            </a:r>
            <a:endParaRPr lang="zh-CN"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9" y="4389120"/>
            <a:ext cx="7008270" cy="3057247"/>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r>
              <a:rPr lang="zh-CN" altLang="en-US" sz="3200" dirty="0">
                <a:effectLst/>
                <a:latin typeface="仿宋" panose="02010609060101010101" pitchFamily="49" charset="-122"/>
                <a:ea typeface="仿宋" panose="02010609060101010101" pitchFamily="49" charset="-122"/>
              </a:rPr>
              <a:t>静态网格很少改变</a:t>
            </a:r>
            <a:r>
              <a:rPr lang="zh-CN" altLang="en-US" sz="3200" dirty="0">
                <a:latin typeface="仿宋" panose="02010609060101010101" pitchFamily="49" charset="-122"/>
                <a:ea typeface="仿宋" panose="02010609060101010101" pitchFamily="49" charset="-122"/>
              </a:rPr>
              <a:t>，可以</a:t>
            </a:r>
            <a:r>
              <a:rPr lang="zh-CN" altLang="en-US" sz="3200" dirty="0">
                <a:effectLst/>
                <a:latin typeface="仿宋" panose="02010609060101010101" pitchFamily="49" charset="-122"/>
                <a:ea typeface="仿宋" panose="02010609060101010101" pitchFamily="49" charset="-122"/>
              </a:rPr>
              <a:t>跨帧重用</a:t>
            </a:r>
          </a:p>
          <a:p>
            <a:r>
              <a:rPr lang="zh-CN" altLang="en-US" sz="3200" dirty="0">
                <a:effectLst/>
                <a:latin typeface="仿宋" panose="02010609060101010101" pitchFamily="49" charset="-122"/>
                <a:ea typeface="仿宋" panose="02010609060101010101" pitchFamily="49" charset="-122"/>
              </a:rPr>
              <a:t>更激进的缓存能力和动态合批</a:t>
            </a:r>
            <a:endParaRPr lang="en-US" altLang="zh-CN" sz="3200" dirty="0">
              <a:effectLst/>
              <a:latin typeface="仿宋" panose="02010609060101010101" pitchFamily="49" charset="-122"/>
              <a:ea typeface="仿宋" panose="02010609060101010101" pitchFamily="49" charset="-122"/>
            </a:endParaRPr>
          </a:p>
          <a:p>
            <a:r>
              <a:rPr lang="zh-CN" altLang="en-US" sz="3200" dirty="0">
                <a:effectLst/>
                <a:latin typeface="仿宋" panose="02010609060101010101" pitchFamily="49" charset="-122"/>
                <a:ea typeface="仿宋" panose="02010609060101010101" pitchFamily="49" charset="-122"/>
              </a:rPr>
              <a:t>预先准备好，而不是在每帧中构建</a:t>
            </a:r>
          </a:p>
          <a:p>
            <a:endParaRPr lang="zh-CN" altLang="en-US" sz="3200" dirty="0">
              <a:effectLst/>
              <a:latin typeface="仿宋" panose="02010609060101010101" pitchFamily="49" charset="-122"/>
              <a:ea typeface="仿宋" panose="02010609060101010101" pitchFamily="49" charset="-122"/>
            </a:endParaRPr>
          </a:p>
          <a:p>
            <a:pPr algn="l"/>
            <a:endParaRPr lang="zh-CN" altLang="en-US" sz="3200" dirty="0">
              <a:effectLst/>
              <a:latin typeface="仿宋" panose="02010609060101010101" pitchFamily="49" charset="-122"/>
              <a:ea typeface="仿宋" panose="02010609060101010101" pitchFamily="49" charset="-122"/>
            </a:endParaRPr>
          </a:p>
          <a:p>
            <a:endParaRPr lang="zh-CN" sz="3200" dirty="0">
              <a:latin typeface="仿宋" panose="02010609060101010101" pitchFamily="49" charset="-122"/>
              <a:ea typeface="仿宋" panose="02010609060101010101" pitchFamily="49" charset="-122"/>
            </a:endParaRPr>
          </a:p>
        </p:txBody>
      </p:sp>
      <p:sp>
        <p:nvSpPr>
          <p:cNvPr id="15" name="Rectangle"/>
          <p:cNvSpPr/>
          <p:nvPr/>
        </p:nvSpPr>
        <p:spPr>
          <a:xfrm>
            <a:off x="16955248" y="3749040"/>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1" y="11032375"/>
            <a:ext cx="2626729" cy="2683625"/>
          </a:xfrm>
          <a:prstGeom prst="rect">
            <a:avLst/>
          </a:prstGeom>
        </p:spPr>
      </p:pic>
      <p:sp>
        <p:nvSpPr>
          <p:cNvPr id="2" name="文本框 1">
            <a:extLst>
              <a:ext uri="{FF2B5EF4-FFF2-40B4-BE49-F238E27FC236}">
                <a16:creationId xmlns:a16="http://schemas.microsoft.com/office/drawing/2014/main" id="{86853D6B-BEDD-499F-AA73-70E7B5A868C0}"/>
              </a:ext>
            </a:extLst>
          </p:cNvPr>
          <p:cNvSpPr txBox="1"/>
          <p:nvPr/>
        </p:nvSpPr>
        <p:spPr>
          <a:xfrm>
            <a:off x="2955851" y="12374187"/>
            <a:ext cx="18472298" cy="47192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a:ln>
                  <a:noFill/>
                </a:ln>
                <a:solidFill>
                  <a:srgbClr val="000000"/>
                </a:solidFill>
                <a:effectLst/>
                <a:uFillTx/>
                <a:latin typeface="仿宋" panose="02010609060101010101" pitchFamily="49" charset="-122"/>
                <a:ea typeface="仿宋" panose="02010609060101010101" pitchFamily="49" charset="-122"/>
                <a:sym typeface="Helvetica Light"/>
              </a:rPr>
              <a:t>https://docs.unrealengine.com/4.27/en-US/ProgrammingAndScripting/Rendering/MeshDrawingPipeline/</a:t>
            </a:r>
            <a:endParaRPr kumimoji="0" lang="zh-CN" altLang="en-US" sz="2400" b="0" i="0" u="none" strike="noStrike" cap="none" spc="0" normalizeH="0" baseline="0" dirty="0">
              <a:ln>
                <a:noFill/>
              </a:ln>
              <a:solidFill>
                <a:srgbClr val="000000"/>
              </a:solidFill>
              <a:effectLst/>
              <a:uFillTx/>
              <a:latin typeface="仿宋" panose="02010609060101010101" pitchFamily="49" charset="-122"/>
              <a:ea typeface="仿宋" panose="02010609060101010101" pitchFamily="49" charset="-122"/>
              <a:sym typeface="Helvetica Light"/>
            </a:endParaRPr>
          </a:p>
        </p:txBody>
      </p:sp>
      <p:pic>
        <p:nvPicPr>
          <p:cNvPr id="2050" name="Picture 2">
            <a:extLst>
              <a:ext uri="{FF2B5EF4-FFF2-40B4-BE49-F238E27FC236}">
                <a16:creationId xmlns:a16="http://schemas.microsoft.com/office/drawing/2014/main" id="{3D9C3480-AF07-479F-BACD-E969F424BB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3209" y="2626950"/>
            <a:ext cx="13716000" cy="7791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8786482"/>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Picture slide"/>
          <p:cNvSpPr txBox="1"/>
          <p:nvPr/>
        </p:nvSpPr>
        <p:spPr>
          <a:xfrm>
            <a:off x="16955248" y="2775990"/>
            <a:ext cx="7061171" cy="656590"/>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cap="all" dirty="0">
                <a:latin typeface="仿宋" panose="02010609060101010101" pitchFamily="49" charset="-122"/>
                <a:ea typeface="仿宋" panose="02010609060101010101" pitchFamily="49" charset="-122"/>
                <a:cs typeface="宋体" panose="02010600030101010101" pitchFamily="2" charset="-122"/>
              </a:rPr>
              <a:t>保留模式</a:t>
            </a:r>
            <a:endParaRPr lang="zh-CN" cap="all" dirty="0">
              <a:latin typeface="仿宋" panose="02010609060101010101" pitchFamily="49" charset="-122"/>
              <a:ea typeface="仿宋" panose="02010609060101010101" pitchFamily="49"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28797" y="4389120"/>
            <a:ext cx="7061172" cy="6994222"/>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algn="l">
              <a:lnSpc>
                <a:spcPct val="150000"/>
              </a:lnSpc>
            </a:pPr>
            <a:r>
              <a:rPr lang="en-US" altLang="zh-CN" sz="3200" b="1" dirty="0" err="1">
                <a:effectLst/>
                <a:latin typeface="仿宋" panose="02010609060101010101" pitchFamily="49" charset="-122"/>
                <a:ea typeface="仿宋" panose="02010609060101010101" pitchFamily="49" charset="-122"/>
              </a:rPr>
              <a:t>CachedMeshBatch</a:t>
            </a:r>
            <a:r>
              <a:rPr lang="zh-CN" altLang="en-US" sz="3200" b="1" dirty="0">
                <a:effectLst/>
                <a:latin typeface="仿宋" panose="02010609060101010101" pitchFamily="49" charset="-122"/>
                <a:ea typeface="仿宋" panose="02010609060101010101" pitchFamily="49" charset="-122"/>
              </a:rPr>
              <a:t>和</a:t>
            </a:r>
            <a:r>
              <a:rPr lang="en-US" altLang="zh-CN" sz="3200" b="1" dirty="0" err="1">
                <a:effectLst/>
                <a:latin typeface="仿宋" panose="02010609060101010101" pitchFamily="49" charset="-122"/>
                <a:ea typeface="仿宋" panose="02010609060101010101" pitchFamily="49" charset="-122"/>
              </a:rPr>
              <a:t>DynamicMeshBatch</a:t>
            </a:r>
            <a:endParaRPr lang="zh-CN" sz="3200" b="1" dirty="0">
              <a:latin typeface="仿宋" panose="02010609060101010101" pitchFamily="49" charset="-122"/>
              <a:ea typeface="仿宋" panose="02010609060101010101" pitchFamily="49" charset="-122"/>
            </a:endParaRPr>
          </a:p>
          <a:p>
            <a:pPr marL="1485900" lvl="1" indent="-571500">
              <a:lnSpc>
                <a:spcPct val="150000"/>
              </a:lnSpc>
              <a:spcAft>
                <a:spcPts val="400"/>
              </a:spcAft>
              <a:buFont typeface="Arial" panose="020B0604020202020204" pitchFamily="34" charset="0"/>
              <a:buChar char="•"/>
            </a:pPr>
            <a:r>
              <a:rPr lang="zh-CN" altLang="en-US" sz="3200" dirty="0">
                <a:latin typeface="仿宋" panose="02010609060101010101" pitchFamily="49" charset="-122"/>
                <a:ea typeface="仿宋" panose="02010609060101010101" pitchFamily="49" charset="-122"/>
                <a:cs typeface="宋体" panose="02010600030101010101" pitchFamily="2" charset="-122"/>
              </a:rPr>
              <a:t>动态的、静态的</a:t>
            </a:r>
            <a:endParaRPr lang="en-US" altLang="zh-CN" sz="3200" dirty="0">
              <a:latin typeface="仿宋" panose="02010609060101010101" pitchFamily="49" charset="-122"/>
              <a:ea typeface="仿宋" panose="02010609060101010101" pitchFamily="49" charset="-122"/>
              <a:cs typeface="宋体" panose="02010600030101010101" pitchFamily="2" charset="-122"/>
            </a:endParaRPr>
          </a:p>
          <a:p>
            <a:pPr marL="1485900" lvl="1" indent="-571500">
              <a:lnSpc>
                <a:spcPct val="150000"/>
              </a:lnSpc>
              <a:spcAft>
                <a:spcPts val="400"/>
              </a:spcAft>
              <a:buFont typeface="Arial" panose="020B0604020202020204" pitchFamily="34" charset="0"/>
              <a:buChar char="•"/>
            </a:pPr>
            <a:r>
              <a:rPr lang="en-US" altLang="zh-CN" sz="3200" dirty="0" err="1">
                <a:latin typeface="仿宋" panose="02010609060101010101" pitchFamily="49" charset="-122"/>
                <a:ea typeface="仿宋" panose="02010609060101010101" pitchFamily="49" charset="-122"/>
                <a:cs typeface="宋体" panose="02010600030101010101" pitchFamily="2" charset="-122"/>
              </a:rPr>
              <a:t>GetViewRelevance</a:t>
            </a:r>
            <a:endParaRPr lang="en-US" altLang="zh-CN" sz="3200" dirty="0">
              <a:latin typeface="仿宋" panose="02010609060101010101" pitchFamily="49" charset="-122"/>
              <a:ea typeface="仿宋" panose="02010609060101010101" pitchFamily="49" charset="-122"/>
              <a:cs typeface="宋体" panose="02010600030101010101" pitchFamily="2" charset="-122"/>
            </a:endParaRPr>
          </a:p>
          <a:p>
            <a:pPr>
              <a:lnSpc>
                <a:spcPct val="150000"/>
              </a:lnSpc>
              <a:spcAft>
                <a:spcPts val="400"/>
              </a:spcAft>
            </a:pPr>
            <a:r>
              <a:rPr lang="en-US" altLang="zh-CN" sz="3200" b="1" dirty="0" err="1">
                <a:latin typeface="仿宋" panose="02010609060101010101" pitchFamily="49" charset="-122"/>
                <a:ea typeface="仿宋" panose="02010609060101010101" pitchFamily="49" charset="-122"/>
                <a:cs typeface="宋体" panose="02010600030101010101" pitchFamily="2" charset="-122"/>
              </a:rPr>
              <a:t>FMeshPassProcessor</a:t>
            </a:r>
            <a:endParaRPr lang="en-US" altLang="zh-CN" sz="3200" b="1" dirty="0">
              <a:latin typeface="仿宋" panose="02010609060101010101" pitchFamily="49" charset="-122"/>
              <a:ea typeface="仿宋" panose="02010609060101010101" pitchFamily="49" charset="-122"/>
              <a:cs typeface="宋体" panose="02010600030101010101" pitchFamily="2" charset="-122"/>
            </a:endParaRPr>
          </a:p>
          <a:p>
            <a:pPr marL="1485900" lvl="1" indent="-571500">
              <a:lnSpc>
                <a:spcPct val="150000"/>
              </a:lnSpc>
              <a:spcAft>
                <a:spcPts val="400"/>
              </a:spcAft>
              <a:buFont typeface="Arial" panose="020B0604020202020204" pitchFamily="34" charset="0"/>
              <a:buChar char="•"/>
            </a:pPr>
            <a:r>
              <a:rPr lang="en-US" altLang="zh-CN" sz="3200" dirty="0" err="1">
                <a:latin typeface="仿宋" panose="02010609060101010101" pitchFamily="49" charset="-122"/>
                <a:ea typeface="仿宋" panose="02010609060101010101" pitchFamily="49" charset="-122"/>
                <a:cs typeface="宋体" panose="02010600030101010101" pitchFamily="2" charset="-122"/>
              </a:rPr>
              <a:t>MeshBatch</a:t>
            </a:r>
            <a:r>
              <a:rPr lang="en-US" altLang="zh-CN" sz="3200" dirty="0" err="1">
                <a:latin typeface="仿宋" panose="02010609060101010101" pitchFamily="49" charset="-122"/>
                <a:ea typeface="仿宋" panose="02010609060101010101" pitchFamily="49" charset="-122"/>
                <a:cs typeface="宋体" panose="02010600030101010101" pitchFamily="2" charset="-122"/>
                <a:sym typeface="Wingdings" panose="05000000000000000000" pitchFamily="2" charset="2"/>
              </a:rPr>
              <a:t>MeshDrawCommand</a:t>
            </a:r>
            <a:endParaRPr lang="en-US" altLang="zh-CN" sz="3200" dirty="0">
              <a:latin typeface="仿宋" panose="02010609060101010101" pitchFamily="49" charset="-122"/>
              <a:ea typeface="仿宋" panose="02010609060101010101" pitchFamily="49" charset="-122"/>
              <a:cs typeface="宋体" panose="02010600030101010101" pitchFamily="2" charset="-122"/>
              <a:sym typeface="Wingdings" panose="05000000000000000000" pitchFamily="2" charset="2"/>
            </a:endParaRPr>
          </a:p>
          <a:p>
            <a:pPr marL="1485900" lvl="1" indent="-571500">
              <a:lnSpc>
                <a:spcPct val="150000"/>
              </a:lnSpc>
              <a:spcAft>
                <a:spcPts val="400"/>
              </a:spcAft>
              <a:buFont typeface="Arial" panose="020B0604020202020204" pitchFamily="34" charset="0"/>
              <a:buChar char="•"/>
            </a:pPr>
            <a:r>
              <a:rPr lang="zh-CN" altLang="en-US" sz="3200" dirty="0">
                <a:latin typeface="仿宋" panose="02010609060101010101" pitchFamily="49" charset="-122"/>
                <a:ea typeface="仿宋" panose="02010609060101010101" pitchFamily="49" charset="-122"/>
                <a:cs typeface="宋体" panose="02010600030101010101" pitchFamily="2" charset="-122"/>
                <a:sym typeface="Wingdings" panose="05000000000000000000" pitchFamily="2" charset="2"/>
              </a:rPr>
              <a:t>选</a:t>
            </a:r>
            <a:r>
              <a:rPr lang="en-US" altLang="zh-CN" sz="3200" dirty="0">
                <a:latin typeface="仿宋" panose="02010609060101010101" pitchFamily="49" charset="-122"/>
                <a:ea typeface="仿宋" panose="02010609060101010101" pitchFamily="49" charset="-122"/>
                <a:cs typeface="宋体" panose="02010600030101010101" pitchFamily="2" charset="-122"/>
                <a:sym typeface="Wingdings" panose="05000000000000000000" pitchFamily="2" charset="2"/>
              </a:rPr>
              <a:t>shader</a:t>
            </a:r>
          </a:p>
          <a:p>
            <a:pPr marL="1485900" lvl="1" indent="-571500">
              <a:lnSpc>
                <a:spcPct val="150000"/>
              </a:lnSpc>
              <a:spcAft>
                <a:spcPts val="400"/>
              </a:spcAft>
              <a:buFont typeface="Arial" panose="020B0604020202020204" pitchFamily="34" charset="0"/>
              <a:buChar char="•"/>
            </a:pPr>
            <a:r>
              <a:rPr lang="zh-CN" altLang="en-US" sz="3200" dirty="0">
                <a:latin typeface="仿宋" panose="02010609060101010101" pitchFamily="49" charset="-122"/>
                <a:ea typeface="仿宋" panose="02010609060101010101" pitchFamily="49" charset="-122"/>
                <a:cs typeface="宋体" panose="02010600030101010101" pitchFamily="2" charset="-122"/>
                <a:sym typeface="Wingdings" panose="05000000000000000000" pitchFamily="2" charset="2"/>
              </a:rPr>
              <a:t>收集</a:t>
            </a:r>
            <a:r>
              <a:rPr lang="en-US" altLang="zh-CN" sz="3200" dirty="0" err="1">
                <a:latin typeface="仿宋" panose="02010609060101010101" pitchFamily="49" charset="-122"/>
                <a:ea typeface="仿宋" panose="02010609060101010101" pitchFamily="49" charset="-122"/>
                <a:cs typeface="宋体" panose="02010600030101010101" pitchFamily="2" charset="-122"/>
                <a:sym typeface="Wingdings" panose="05000000000000000000" pitchFamily="2" charset="2"/>
              </a:rPr>
              <a:t>ShaderBindings</a:t>
            </a:r>
            <a:endParaRPr lang="en-US" altLang="zh-CN" sz="3200" dirty="0">
              <a:latin typeface="仿宋" panose="02010609060101010101" pitchFamily="49" charset="-122"/>
              <a:ea typeface="仿宋" panose="02010609060101010101" pitchFamily="49" charset="-122"/>
              <a:cs typeface="宋体" panose="02010600030101010101" pitchFamily="2" charset="-122"/>
            </a:endParaRPr>
          </a:p>
          <a:p>
            <a:pPr>
              <a:lnSpc>
                <a:spcPct val="150000"/>
              </a:lnSpc>
              <a:spcAft>
                <a:spcPts val="400"/>
              </a:spcAft>
            </a:pPr>
            <a:endParaRPr lang="en-US" sz="3200" dirty="0">
              <a:latin typeface="仿宋" panose="02010609060101010101" pitchFamily="49" charset="-122"/>
              <a:ea typeface="仿宋" panose="02010609060101010101" pitchFamily="49" charset="-122"/>
              <a:cs typeface="宋体" panose="02010600030101010101" pitchFamily="2" charset="-122"/>
            </a:endParaRPr>
          </a:p>
          <a:p>
            <a:pPr>
              <a:lnSpc>
                <a:spcPct val="150000"/>
              </a:lnSpc>
            </a:pPr>
            <a:endParaRPr lang="zh-CN" sz="3200" dirty="0">
              <a:latin typeface="仿宋" panose="02010609060101010101" pitchFamily="49" charset="-122"/>
              <a:ea typeface="仿宋" panose="02010609060101010101" pitchFamily="49" charset="-122"/>
            </a:endParaRPr>
          </a:p>
        </p:txBody>
      </p:sp>
      <p:sp>
        <p:nvSpPr>
          <p:cNvPr id="15" name="Rectangle"/>
          <p:cNvSpPr/>
          <p:nvPr/>
        </p:nvSpPr>
        <p:spPr>
          <a:xfrm>
            <a:off x="16955248" y="3749040"/>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latin typeface="仿宋" panose="02010609060101010101" pitchFamily="49" charset="-122"/>
              <a:ea typeface="仿宋" panose="02010609060101010101" pitchFamily="49" charset="-122"/>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1" y="11032375"/>
            <a:ext cx="2626729" cy="2683625"/>
          </a:xfrm>
          <a:prstGeom prst="rect">
            <a:avLst/>
          </a:prstGeom>
        </p:spPr>
      </p:pic>
      <p:pic>
        <p:nvPicPr>
          <p:cNvPr id="3074" name="Picture 2">
            <a:extLst>
              <a:ext uri="{FF2B5EF4-FFF2-40B4-BE49-F238E27FC236}">
                <a16:creationId xmlns:a16="http://schemas.microsoft.com/office/drawing/2014/main" id="{BBA1A0DC-ACD8-4DA4-897B-751C7A5654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660" y="4778126"/>
            <a:ext cx="15249525" cy="3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1801978"/>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Picture slide"/>
          <p:cNvSpPr txBox="1"/>
          <p:nvPr/>
        </p:nvSpPr>
        <p:spPr>
          <a:xfrm>
            <a:off x="16955248" y="2679169"/>
            <a:ext cx="7061171" cy="753411"/>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lnSpc>
                <a:spcPct val="150000"/>
              </a:lnSpc>
            </a:pPr>
            <a:r>
              <a:rPr lang="zh-CN" altLang="en-US" sz="3200" cap="all" dirty="0">
                <a:latin typeface="仿宋" panose="02010609060101010101" pitchFamily="49" charset="-122"/>
                <a:ea typeface="仿宋" panose="02010609060101010101" pitchFamily="49" charset="-122"/>
                <a:cs typeface="宋体" panose="02010600030101010101" pitchFamily="2" charset="-122"/>
              </a:rPr>
              <a:t>保留模式</a:t>
            </a:r>
            <a:endParaRPr lang="zh-CN" sz="3200" cap="all" dirty="0">
              <a:latin typeface="仿宋" panose="02010609060101010101" pitchFamily="49" charset="-122"/>
              <a:ea typeface="仿宋" panose="02010609060101010101" pitchFamily="49" charset="-122"/>
            </a:endParaRPr>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9" y="4389120"/>
            <a:ext cx="7008270" cy="3834383"/>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algn="l">
              <a:lnSpc>
                <a:spcPct val="150000"/>
              </a:lnSpc>
            </a:pPr>
            <a:r>
              <a:rPr lang="zh-CN" altLang="en-US" sz="3200" b="1" dirty="0">
                <a:latin typeface="仿宋" panose="02010609060101010101" pitchFamily="49" charset="-122"/>
                <a:ea typeface="仿宋" panose="02010609060101010101" pitchFamily="49" charset="-122"/>
              </a:rPr>
              <a:t>缓存</a:t>
            </a:r>
            <a:r>
              <a:rPr lang="en-US" altLang="zh-CN" sz="3200" b="1" dirty="0" err="1">
                <a:effectLst/>
                <a:latin typeface="仿宋" panose="02010609060101010101" pitchFamily="49" charset="-122"/>
                <a:ea typeface="仿宋" panose="02010609060101010101" pitchFamily="49" charset="-122"/>
              </a:rPr>
              <a:t>MeshDrawCommands</a:t>
            </a:r>
            <a:endParaRPr lang="zh-CN" sz="3200" dirty="0">
              <a:latin typeface="仿宋" panose="02010609060101010101" pitchFamily="49" charset="-122"/>
              <a:ea typeface="仿宋" panose="02010609060101010101" pitchFamily="49" charset="-122"/>
            </a:endParaRPr>
          </a:p>
          <a:p>
            <a:pPr marL="457200" indent="-457200">
              <a:lnSpc>
                <a:spcPct val="150000"/>
              </a:lnSpc>
              <a:spcAft>
                <a:spcPts val="400"/>
              </a:spcAft>
              <a:buFont typeface="Arial" panose="020B0604020202020204" pitchFamily="34" charset="0"/>
              <a:buChar char="•"/>
            </a:pPr>
            <a:r>
              <a:rPr lang="zh-CN" altLang="en-US" sz="3200" dirty="0">
                <a:effectLst/>
                <a:latin typeface="仿宋" panose="02010609060101010101" pitchFamily="49" charset="-122"/>
                <a:ea typeface="仿宋" panose="02010609060101010101" pitchFamily="49" charset="-122"/>
              </a:rPr>
              <a:t>函数</a:t>
            </a:r>
            <a:r>
              <a:rPr lang="en-US" altLang="zh-CN" sz="3200" dirty="0" err="1">
                <a:effectLst/>
                <a:latin typeface="仿宋" panose="02010609060101010101" pitchFamily="49" charset="-122"/>
                <a:ea typeface="仿宋" panose="02010609060101010101" pitchFamily="49" charset="-122"/>
              </a:rPr>
              <a:t>CacheMeshDrawCommands</a:t>
            </a:r>
            <a:r>
              <a:rPr lang="en-US" altLang="zh-CN" sz="3200" dirty="0">
                <a:latin typeface="仿宋" panose="02010609060101010101" pitchFamily="49" charset="-122"/>
                <a:ea typeface="仿宋" panose="02010609060101010101" pitchFamily="49" charset="-122"/>
              </a:rPr>
              <a:t>()</a:t>
            </a:r>
          </a:p>
          <a:p>
            <a:pPr marL="457200" indent="-457200">
              <a:lnSpc>
                <a:spcPct val="150000"/>
              </a:lnSpc>
              <a:spcAft>
                <a:spcPts val="400"/>
              </a:spcAft>
              <a:buFont typeface="Arial" panose="020B0604020202020204" pitchFamily="34" charset="0"/>
              <a:buChar char="•"/>
            </a:pPr>
            <a:r>
              <a:rPr lang="zh-CN" altLang="en-US" sz="3200" dirty="0">
                <a:latin typeface="仿宋" panose="02010609060101010101" pitchFamily="49" charset="-122"/>
                <a:ea typeface="仿宋" panose="02010609060101010101" pitchFamily="49" charset="-122"/>
                <a:cs typeface="宋体" panose="02010600030101010101" pitchFamily="2" charset="-122"/>
              </a:rPr>
              <a:t>每帧直接绘制缓存的</a:t>
            </a:r>
            <a:r>
              <a:rPr lang="en-US" altLang="zh-CN" sz="3200" dirty="0">
                <a:latin typeface="仿宋" panose="02010609060101010101" pitchFamily="49" charset="-122"/>
                <a:ea typeface="仿宋" panose="02010609060101010101" pitchFamily="49" charset="-122"/>
                <a:cs typeface="宋体" panose="02010600030101010101" pitchFamily="2" charset="-122"/>
              </a:rPr>
              <a:t>Commands</a:t>
            </a:r>
          </a:p>
          <a:p>
            <a:pPr marL="457200" indent="-457200">
              <a:lnSpc>
                <a:spcPct val="150000"/>
              </a:lnSpc>
              <a:spcAft>
                <a:spcPts val="400"/>
              </a:spcAft>
              <a:buFont typeface="Arial" panose="020B0604020202020204" pitchFamily="34" charset="0"/>
              <a:buChar char="•"/>
            </a:pPr>
            <a:r>
              <a:rPr lang="zh-CN" altLang="en-US" sz="3200" dirty="0">
                <a:latin typeface="仿宋" panose="02010609060101010101" pitchFamily="49" charset="-122"/>
                <a:ea typeface="仿宋" panose="02010609060101010101" pitchFamily="49" charset="-122"/>
                <a:cs typeface="宋体" panose="02010600030101010101" pitchFamily="2" charset="-122"/>
              </a:rPr>
              <a:t>预计算</a:t>
            </a:r>
            <a:r>
              <a:rPr lang="en-US" altLang="zh-CN" sz="3200" dirty="0" err="1">
                <a:latin typeface="仿宋" panose="02010609060101010101" pitchFamily="49" charset="-122"/>
                <a:ea typeface="仿宋" panose="02010609060101010101" pitchFamily="49" charset="-122"/>
                <a:cs typeface="宋体" panose="02010600030101010101" pitchFamily="2" charset="-122"/>
              </a:rPr>
              <a:t>ShaderBindings</a:t>
            </a:r>
            <a:endParaRPr lang="en-US" sz="3200" dirty="0">
              <a:latin typeface="仿宋" panose="02010609060101010101" pitchFamily="49" charset="-122"/>
              <a:ea typeface="仿宋" panose="02010609060101010101" pitchFamily="49" charset="-122"/>
              <a:cs typeface="宋体" panose="02010600030101010101" pitchFamily="2" charset="-122"/>
            </a:endParaRPr>
          </a:p>
          <a:p>
            <a:pPr>
              <a:lnSpc>
                <a:spcPct val="150000"/>
              </a:lnSpc>
            </a:pPr>
            <a:endParaRPr lang="zh-CN" sz="3200" dirty="0">
              <a:latin typeface="仿宋" panose="02010609060101010101" pitchFamily="49" charset="-122"/>
              <a:ea typeface="仿宋" panose="02010609060101010101" pitchFamily="49" charset="-122"/>
            </a:endParaRPr>
          </a:p>
        </p:txBody>
      </p:sp>
      <p:sp>
        <p:nvSpPr>
          <p:cNvPr id="15" name="Rectangle"/>
          <p:cNvSpPr/>
          <p:nvPr/>
        </p:nvSpPr>
        <p:spPr>
          <a:xfrm>
            <a:off x="16955248" y="3749040"/>
            <a:ext cx="7008270" cy="127365"/>
          </a:xfrm>
          <a:prstGeom prst="rect">
            <a:avLst/>
          </a:prstGeom>
          <a:solidFill>
            <a:srgbClr val="FFD966"/>
          </a:solidFill>
          <a:ln w="12700">
            <a:miter lim="400000"/>
          </a:ln>
        </p:spPr>
        <p:txBody>
          <a:bodyPr lIns="50800" tIns="50800" rIns="50800" bIns="50800" anchor="ctr"/>
          <a:lstStyle/>
          <a:p>
            <a:pPr>
              <a:lnSpc>
                <a:spcPct val="150000"/>
              </a:lnSpc>
              <a:defRPr sz="3200">
                <a:solidFill>
                  <a:srgbClr val="FFFFFF"/>
                </a:solidFill>
                <a:latin typeface="Helvetica"/>
                <a:ea typeface="Helvetica"/>
                <a:cs typeface="Helvetica"/>
                <a:sym typeface="Helvetica"/>
              </a:defRPr>
            </a:pPr>
            <a:endParaRPr sz="3200">
              <a:latin typeface="仿宋" panose="02010609060101010101" pitchFamily="49" charset="-122"/>
              <a:ea typeface="仿宋" panose="02010609060101010101" pitchFamily="49" charset="-122"/>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1" y="11032375"/>
            <a:ext cx="2626729" cy="2683625"/>
          </a:xfrm>
          <a:prstGeom prst="rect">
            <a:avLst/>
          </a:prstGeom>
        </p:spPr>
      </p:pic>
      <p:sp>
        <p:nvSpPr>
          <p:cNvPr id="16" name="TextBox 15"/>
          <p:cNvSpPr txBox="1"/>
          <p:nvPr/>
        </p:nvSpPr>
        <p:spPr>
          <a:xfrm>
            <a:off x="4978693" y="11009372"/>
            <a:ext cx="7002379" cy="841256"/>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50000"/>
              </a:lnSpc>
              <a:spcBef>
                <a:spcPts val="0"/>
              </a:spcBef>
              <a:spcAft>
                <a:spcPts val="0"/>
              </a:spcAft>
              <a:buClrTx/>
              <a:buSzTx/>
              <a:buFontTx/>
              <a:buNone/>
            </a:pPr>
            <a:endParaRPr kumimoji="0" lang="zh-CN" sz="3200" b="0" i="0" u="none" strike="noStrike" cap="none" spc="0" normalizeH="0" baseline="0" dirty="0">
              <a:ln>
                <a:noFill/>
              </a:ln>
              <a:solidFill>
                <a:srgbClr val="000000"/>
              </a:solidFill>
              <a:effectLst/>
              <a:uFillTx/>
              <a:latin typeface="仿宋" panose="02010609060101010101" pitchFamily="49" charset="-122"/>
              <a:ea typeface="仿宋" panose="02010609060101010101" pitchFamily="49" charset="-122"/>
              <a:sym typeface="Helvetica Light"/>
            </a:endParaRPr>
          </a:p>
        </p:txBody>
      </p:sp>
      <p:pic>
        <p:nvPicPr>
          <p:cNvPr id="4098" name="Picture 2">
            <a:extLst>
              <a:ext uri="{FF2B5EF4-FFF2-40B4-BE49-F238E27FC236}">
                <a16:creationId xmlns:a16="http://schemas.microsoft.com/office/drawing/2014/main" id="{13F3BA49-28B1-4766-970D-75F755BA3F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428" y="4638675"/>
            <a:ext cx="15259050" cy="443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978625"/>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Picture slide"/>
          <p:cNvSpPr txBox="1"/>
          <p:nvPr/>
        </p:nvSpPr>
        <p:spPr>
          <a:xfrm>
            <a:off x="16955248" y="2775990"/>
            <a:ext cx="7061171" cy="656590"/>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zh-CN" altLang="en-US" cap="all" dirty="0">
                <a:latin typeface="宋体" panose="02010600030101010101" pitchFamily="2" charset="-122"/>
                <a:cs typeface="宋体" panose="02010600030101010101" pitchFamily="2" charset="-122"/>
              </a:rPr>
              <a:t>保留模式</a:t>
            </a:r>
            <a:endParaRPr lang="zh-CN"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9" y="4389120"/>
            <a:ext cx="7008270" cy="3834383"/>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pPr>
              <a:lnSpc>
                <a:spcPct val="150000"/>
              </a:lnSpc>
            </a:pPr>
            <a:r>
              <a:rPr lang="zh-CN" altLang="en-US" sz="3200" dirty="0">
                <a:latin typeface="仿宋" panose="02010609060101010101" pitchFamily="49" charset="-122"/>
                <a:ea typeface="仿宋" panose="02010609060101010101" pitchFamily="49" charset="-122"/>
                <a:cs typeface="宋体" panose="02010600030101010101" pitchFamily="2" charset="-122"/>
              </a:rPr>
              <a:t>并行优化</a:t>
            </a:r>
            <a:endParaRPr lang="zh-CN" sz="3200" dirty="0">
              <a:latin typeface="仿宋" panose="02010609060101010101" pitchFamily="49" charset="-122"/>
              <a:ea typeface="仿宋" panose="02010609060101010101" pitchFamily="49" charset="-122"/>
            </a:endParaRPr>
          </a:p>
          <a:p>
            <a:pPr marL="457200" indent="-457200">
              <a:lnSpc>
                <a:spcPct val="150000"/>
              </a:lnSpc>
              <a:spcAft>
                <a:spcPts val="400"/>
              </a:spcAft>
              <a:buFont typeface="+mj-lt"/>
              <a:buAutoNum type="arabicPeriod"/>
            </a:pPr>
            <a:r>
              <a:rPr lang="zh-CN" altLang="en-US" sz="3200" dirty="0">
                <a:effectLst/>
                <a:latin typeface="仿宋" panose="02010609060101010101" pitchFamily="49" charset="-122"/>
                <a:ea typeface="仿宋" panose="02010609060101010101" pitchFamily="49" charset="-122"/>
              </a:rPr>
              <a:t>加速</a:t>
            </a:r>
            <a:r>
              <a:rPr lang="en-US" altLang="zh-CN" sz="3200" dirty="0" err="1">
                <a:effectLst/>
                <a:latin typeface="仿宋" panose="02010609060101010101" pitchFamily="49" charset="-122"/>
                <a:ea typeface="仿宋" panose="02010609060101010101" pitchFamily="49" charset="-122"/>
              </a:rPr>
              <a:t>MeshDrawCommand</a:t>
            </a:r>
            <a:r>
              <a:rPr lang="zh-CN" altLang="en-US" sz="3200" dirty="0">
                <a:effectLst/>
                <a:latin typeface="仿宋" panose="02010609060101010101" pitchFamily="49" charset="-122"/>
                <a:ea typeface="仿宋" panose="02010609060101010101" pitchFamily="49" charset="-122"/>
              </a:rPr>
              <a:t>处理</a:t>
            </a:r>
            <a:endParaRPr lang="en-US" altLang="zh-CN" sz="3200" dirty="0">
              <a:effectLst/>
              <a:latin typeface="仿宋" panose="02010609060101010101" pitchFamily="49" charset="-122"/>
              <a:ea typeface="仿宋" panose="02010609060101010101" pitchFamily="49" charset="-122"/>
            </a:endParaRPr>
          </a:p>
          <a:p>
            <a:pPr marL="457200" indent="-457200">
              <a:lnSpc>
                <a:spcPct val="150000"/>
              </a:lnSpc>
              <a:spcAft>
                <a:spcPts val="400"/>
              </a:spcAft>
              <a:buFont typeface="+mj-lt"/>
              <a:buAutoNum type="arabicPeriod"/>
            </a:pPr>
            <a:r>
              <a:rPr lang="en-US" altLang="zh-CN" sz="3200" dirty="0" err="1">
                <a:latin typeface="仿宋" panose="02010609060101010101" pitchFamily="49" charset="-122"/>
                <a:ea typeface="仿宋" panose="02010609060101010101" pitchFamily="49" charset="-122"/>
                <a:cs typeface="宋体" panose="02010600030101010101" pitchFamily="2" charset="-122"/>
              </a:rPr>
              <a:t>InitView</a:t>
            </a:r>
            <a:r>
              <a:rPr lang="zh-CN" altLang="en-US" sz="3200" dirty="0">
                <a:latin typeface="仿宋" panose="02010609060101010101" pitchFamily="49" charset="-122"/>
                <a:ea typeface="仿宋" panose="02010609060101010101" pitchFamily="49" charset="-122"/>
                <a:cs typeface="宋体" panose="02010600030101010101" pitchFamily="2" charset="-122"/>
              </a:rPr>
              <a:t>按</a:t>
            </a:r>
            <a:r>
              <a:rPr lang="en-US" altLang="zh-CN" sz="3200" dirty="0">
                <a:latin typeface="仿宋" panose="02010609060101010101" pitchFamily="49" charset="-122"/>
                <a:ea typeface="仿宋" panose="02010609060101010101" pitchFamily="49" charset="-122"/>
                <a:cs typeface="宋体" panose="02010600030101010101" pitchFamily="2" charset="-122"/>
              </a:rPr>
              <a:t>Pass</a:t>
            </a:r>
            <a:r>
              <a:rPr lang="zh-CN" altLang="en-US" sz="3200" dirty="0">
                <a:latin typeface="仿宋" panose="02010609060101010101" pitchFamily="49" charset="-122"/>
                <a:ea typeface="仿宋" panose="02010609060101010101" pitchFamily="49" charset="-122"/>
                <a:cs typeface="宋体" panose="02010600030101010101" pitchFamily="2" charset="-122"/>
              </a:rPr>
              <a:t>并行</a:t>
            </a:r>
            <a:endParaRPr lang="en-US" altLang="zh-CN" sz="3200" dirty="0">
              <a:latin typeface="仿宋" panose="02010609060101010101" pitchFamily="49" charset="-122"/>
              <a:ea typeface="仿宋" panose="02010609060101010101" pitchFamily="49" charset="-122"/>
              <a:cs typeface="宋体" panose="02010600030101010101" pitchFamily="2" charset="-122"/>
            </a:endParaRPr>
          </a:p>
          <a:p>
            <a:pPr marL="457200" indent="-457200">
              <a:lnSpc>
                <a:spcPct val="150000"/>
              </a:lnSpc>
              <a:spcAft>
                <a:spcPts val="400"/>
              </a:spcAft>
              <a:buFont typeface="+mj-lt"/>
              <a:buAutoNum type="arabicPeriod"/>
            </a:pPr>
            <a:r>
              <a:rPr lang="en-US" altLang="zh-CN" sz="3200" dirty="0">
                <a:latin typeface="仿宋" panose="02010609060101010101" pitchFamily="49" charset="-122"/>
                <a:ea typeface="仿宋" panose="02010609060101010101" pitchFamily="49" charset="-122"/>
                <a:cs typeface="宋体" panose="02010600030101010101" pitchFamily="2" charset="-122"/>
              </a:rPr>
              <a:t>Dispatch</a:t>
            </a:r>
            <a:r>
              <a:rPr lang="zh-CN" altLang="en-US" sz="3200" dirty="0">
                <a:latin typeface="仿宋" panose="02010609060101010101" pitchFamily="49" charset="-122"/>
                <a:ea typeface="仿宋" panose="02010609060101010101" pitchFamily="49" charset="-122"/>
                <a:cs typeface="宋体" panose="02010600030101010101" pitchFamily="2" charset="-122"/>
              </a:rPr>
              <a:t>对</a:t>
            </a:r>
            <a:r>
              <a:rPr lang="en-US" altLang="zh-CN" sz="3200" dirty="0">
                <a:latin typeface="仿宋" panose="02010609060101010101" pitchFamily="49" charset="-122"/>
                <a:ea typeface="仿宋" panose="02010609060101010101" pitchFamily="49" charset="-122"/>
                <a:cs typeface="宋体" panose="02010600030101010101" pitchFamily="2" charset="-122"/>
              </a:rPr>
              <a:t>Commands</a:t>
            </a:r>
            <a:r>
              <a:rPr lang="zh-CN" altLang="en-US" sz="3200" dirty="0">
                <a:latin typeface="仿宋" panose="02010609060101010101" pitchFamily="49" charset="-122"/>
                <a:ea typeface="仿宋" panose="02010609060101010101" pitchFamily="49" charset="-122"/>
                <a:cs typeface="宋体" panose="02010600030101010101" pitchFamily="2" charset="-122"/>
              </a:rPr>
              <a:t>分批并行编码</a:t>
            </a:r>
            <a:endParaRPr lang="en-US" sz="3200" dirty="0">
              <a:latin typeface="仿宋" panose="02010609060101010101" pitchFamily="49" charset="-122"/>
              <a:ea typeface="仿宋" panose="02010609060101010101" pitchFamily="49" charset="-122"/>
              <a:cs typeface="宋体" panose="02010600030101010101" pitchFamily="2" charset="-122"/>
            </a:endParaRPr>
          </a:p>
          <a:p>
            <a:pPr>
              <a:lnSpc>
                <a:spcPct val="150000"/>
              </a:lnSpc>
            </a:pPr>
            <a:endParaRPr lang="zh-CN" sz="3200" dirty="0">
              <a:latin typeface="仿宋" panose="02010609060101010101" pitchFamily="49" charset="-122"/>
              <a:ea typeface="仿宋" panose="02010609060101010101" pitchFamily="49" charset="-122"/>
            </a:endParaRPr>
          </a:p>
        </p:txBody>
      </p:sp>
      <p:sp>
        <p:nvSpPr>
          <p:cNvPr id="15" name="Rectangle"/>
          <p:cNvSpPr/>
          <p:nvPr/>
        </p:nvSpPr>
        <p:spPr>
          <a:xfrm>
            <a:off x="16955248" y="3749040"/>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1" y="11032375"/>
            <a:ext cx="2626729" cy="2683625"/>
          </a:xfrm>
          <a:prstGeom prst="rect">
            <a:avLst/>
          </a:prstGeom>
        </p:spPr>
      </p:pic>
      <p:sp>
        <p:nvSpPr>
          <p:cNvPr id="16" name="TextBox 15"/>
          <p:cNvSpPr txBox="1"/>
          <p:nvPr/>
        </p:nvSpPr>
        <p:spPr>
          <a:xfrm>
            <a:off x="4978693" y="11163260"/>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sz="2800" b="0" i="0" u="none" strike="noStrike" cap="none" spc="0" normalizeH="0" baseline="0" dirty="0">
              <a:ln>
                <a:noFill/>
              </a:ln>
              <a:solidFill>
                <a:srgbClr val="000000"/>
              </a:solidFill>
              <a:effectLst/>
              <a:uFillTx/>
              <a:sym typeface="Helvetica Light"/>
            </a:endParaRPr>
          </a:p>
        </p:txBody>
      </p:sp>
      <p:pic>
        <p:nvPicPr>
          <p:cNvPr id="9" name="图片 8">
            <a:extLst>
              <a:ext uri="{FF2B5EF4-FFF2-40B4-BE49-F238E27FC236}">
                <a16:creationId xmlns:a16="http://schemas.microsoft.com/office/drawing/2014/main" id="{EAEF36C0-B36A-4484-90C4-DF98161C41C3}"/>
              </a:ext>
            </a:extLst>
          </p:cNvPr>
          <p:cNvPicPr>
            <a:picLocks noChangeAspect="1"/>
          </p:cNvPicPr>
          <p:nvPr/>
        </p:nvPicPr>
        <p:blipFill>
          <a:blip r:embed="rId4"/>
          <a:stretch>
            <a:fillRect/>
          </a:stretch>
        </p:blipFill>
        <p:spPr>
          <a:xfrm>
            <a:off x="2354180" y="4021836"/>
            <a:ext cx="12779658" cy="5672327"/>
          </a:xfrm>
          <a:prstGeom prst="rect">
            <a:avLst/>
          </a:prstGeom>
        </p:spPr>
      </p:pic>
    </p:spTree>
    <p:extLst>
      <p:ext uri="{BB962C8B-B14F-4D97-AF65-F5344CB8AC3E}">
        <p14:creationId xmlns:p14="http://schemas.microsoft.com/office/powerpoint/2010/main" val="50700877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en-US" sz="6000" dirty="0">
                <a:latin typeface="宋体" panose="02010600030101010101" pitchFamily="2" charset="-122"/>
                <a:cs typeface="宋体" panose="02010600030101010101" pitchFamily="2" charset="-122"/>
              </a:rPr>
              <a:t> </a:t>
            </a:r>
            <a:endParaRPr lang="zh-CN" sz="6000" dirty="0"/>
          </a:p>
        </p:txBody>
      </p:sp>
      <p:sp>
        <p:nvSpPr>
          <p:cNvPr id="45" name="AEVER"/>
          <p:cNvSpPr txBox="1"/>
          <p:nvPr/>
        </p:nvSpPr>
        <p:spPr>
          <a:xfrm>
            <a:off x="9627218" y="5638703"/>
            <a:ext cx="5129609"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cap="all" dirty="0">
                <a:solidFill>
                  <a:srgbClr val="FFD966"/>
                </a:solidFill>
                <a:latin typeface="宋体" panose="02010600030101010101" pitchFamily="2" charset="-122"/>
                <a:cs typeface="宋体" panose="02010600030101010101" pitchFamily="2" charset="-122"/>
              </a:rPr>
              <a:t>三、总结</a:t>
            </a:r>
            <a:endParaRPr lang="zh-CN" sz="8000" cap="all" dirty="0">
              <a:solidFill>
                <a:srgbClr val="FFD966"/>
              </a:solidFill>
            </a:endParaRPr>
          </a:p>
        </p:txBody>
      </p:sp>
    </p:spTree>
    <p:extLst>
      <p:ext uri="{BB962C8B-B14F-4D97-AF65-F5344CB8AC3E}">
        <p14:creationId xmlns:p14="http://schemas.microsoft.com/office/powerpoint/2010/main" val="248846446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p:cNvSpPr/>
          <p:nvPr/>
        </p:nvSpPr>
        <p:spPr>
          <a:xfrm>
            <a:off x="1400175" y="0"/>
            <a:ext cx="7765125" cy="13716000"/>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Helvetica"/>
              <a:cs typeface="Helvetica"/>
              <a:sym typeface="Helvetica"/>
            </a:endParaRPr>
          </a:p>
        </p:txBody>
      </p:sp>
      <p:sp>
        <p:nvSpPr>
          <p:cNvPr id="684" name="I see your face on the leaves,telling me how lonely I have been. This is a dream of mine that I have just dreamed. Just see your smiling face everywhere I go. The love I feel for you to shine inside me. But it’s all over now you’re gone. This is a dream of mine that I have just ..."/>
          <p:cNvSpPr txBox="1"/>
          <p:nvPr/>
        </p:nvSpPr>
        <p:spPr>
          <a:xfrm>
            <a:off x="10142058" y="4183930"/>
            <a:ext cx="12700000" cy="3018775"/>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algn="l">
              <a:lnSpc>
                <a:spcPct val="150000"/>
              </a:lnSpc>
            </a:pPr>
            <a:r>
              <a:rPr lang="en-US" altLang="zh-CN" sz="3200" dirty="0">
                <a:effectLst/>
                <a:latin typeface="仿宋" panose="02010609060101010101" pitchFamily="49" charset="-122"/>
                <a:ea typeface="仿宋" panose="02010609060101010101" pitchFamily="49" charset="-122"/>
              </a:rPr>
              <a:t>B:</a:t>
            </a:r>
            <a:r>
              <a:rPr lang="zh-CN" altLang="en-US" sz="3200" dirty="0">
                <a:effectLst/>
                <a:latin typeface="仿宋" panose="02010609060101010101" pitchFamily="49" charset="-122"/>
                <a:ea typeface="仿宋" panose="02010609060101010101" pitchFamily="49" charset="-122"/>
              </a:rPr>
              <a:t>实现对渲染器的抽象（类比</a:t>
            </a:r>
            <a:r>
              <a:rPr lang="en-US" altLang="zh-CN" sz="3200" dirty="0" err="1">
                <a:effectLst/>
                <a:latin typeface="仿宋" panose="02010609060101010101" pitchFamily="49" charset="-122"/>
                <a:ea typeface="仿宋" panose="02010609060101010101" pitchFamily="49" charset="-122"/>
              </a:rPr>
              <a:t>FSceneRenderer</a:t>
            </a:r>
            <a:r>
              <a:rPr lang="zh-CN" altLang="en-US" sz="3200" dirty="0">
                <a:effectLst/>
                <a:latin typeface="仿宋" panose="02010609060101010101" pitchFamily="49" charset="-122"/>
                <a:ea typeface="仿宋" panose="02010609060101010101" pitchFamily="49" charset="-122"/>
              </a:rPr>
              <a:t>）</a:t>
            </a:r>
            <a:endParaRPr lang="en-US" altLang="zh-CN" sz="3200" dirty="0">
              <a:effectLst/>
              <a:latin typeface="仿宋" panose="02010609060101010101" pitchFamily="49" charset="-122"/>
              <a:ea typeface="仿宋" panose="02010609060101010101" pitchFamily="49" charset="-122"/>
            </a:endParaRPr>
          </a:p>
          <a:p>
            <a:pPr algn="l">
              <a:lnSpc>
                <a:spcPct val="150000"/>
              </a:lnSpc>
            </a:pPr>
            <a:r>
              <a:rPr lang="en-US" altLang="zh-CN" sz="3200" dirty="0">
                <a:effectLst/>
                <a:latin typeface="仿宋" panose="02010609060101010101" pitchFamily="49" charset="-122"/>
                <a:ea typeface="仿宋" panose="02010609060101010101" pitchFamily="49" charset="-122"/>
              </a:rPr>
              <a:t>A:</a:t>
            </a:r>
            <a:r>
              <a:rPr lang="zh-CN" altLang="en-US" sz="3200" dirty="0">
                <a:effectLst/>
                <a:latin typeface="仿宋" panose="02010609060101010101" pitchFamily="49" charset="-122"/>
                <a:ea typeface="仿宋" panose="02010609060101010101" pitchFamily="49" charset="-122"/>
              </a:rPr>
              <a:t>实现对渲染数据抽象（类比</a:t>
            </a:r>
            <a:r>
              <a:rPr lang="en-US" altLang="zh-CN" sz="3200" dirty="0">
                <a:effectLst/>
                <a:latin typeface="仿宋" panose="02010609060101010101" pitchFamily="49" charset="-122"/>
                <a:ea typeface="仿宋" panose="02010609060101010101" pitchFamily="49" charset="-122"/>
              </a:rPr>
              <a:t>Primitive</a:t>
            </a:r>
            <a:r>
              <a:rPr lang="zh-CN" altLang="en-US" sz="3200" dirty="0">
                <a:effectLst/>
                <a:latin typeface="仿宋" panose="02010609060101010101" pitchFamily="49" charset="-122"/>
                <a:ea typeface="仿宋" panose="02010609060101010101" pitchFamily="49" charset="-122"/>
              </a:rPr>
              <a:t>或</a:t>
            </a:r>
            <a:r>
              <a:rPr lang="en-US" altLang="zh-CN" sz="3200" dirty="0" err="1">
                <a:effectLst/>
                <a:latin typeface="仿宋" panose="02010609060101010101" pitchFamily="49" charset="-122"/>
                <a:ea typeface="仿宋" panose="02010609060101010101" pitchFamily="49" charset="-122"/>
              </a:rPr>
              <a:t>MeshBatch</a:t>
            </a:r>
            <a:r>
              <a:rPr lang="zh-CN" altLang="en-US" sz="3200" dirty="0">
                <a:effectLst/>
                <a:latin typeface="仿宋" panose="02010609060101010101" pitchFamily="49" charset="-122"/>
                <a:ea typeface="仿宋" panose="02010609060101010101" pitchFamily="49" charset="-122"/>
              </a:rPr>
              <a:t>）</a:t>
            </a:r>
          </a:p>
          <a:p>
            <a:pPr algn="l">
              <a:lnSpc>
                <a:spcPct val="150000"/>
              </a:lnSpc>
            </a:pPr>
            <a:r>
              <a:rPr lang="en-US" altLang="zh-CN" sz="3200" dirty="0">
                <a:effectLst/>
                <a:latin typeface="仿宋" panose="02010609060101010101" pitchFamily="49" charset="-122"/>
                <a:ea typeface="仿宋" panose="02010609060101010101" pitchFamily="49" charset="-122"/>
              </a:rPr>
              <a:t>S:</a:t>
            </a:r>
            <a:r>
              <a:rPr lang="zh-CN" altLang="en-US" sz="3200" dirty="0">
                <a:effectLst/>
                <a:latin typeface="仿宋" panose="02010609060101010101" pitchFamily="49" charset="-122"/>
                <a:ea typeface="仿宋" panose="02010609060101010101" pitchFamily="49" charset="-122"/>
              </a:rPr>
              <a:t>抽象底层渲染层（类比</a:t>
            </a:r>
            <a:r>
              <a:rPr lang="en-US" altLang="zh-CN" sz="3200" dirty="0">
                <a:effectLst/>
                <a:latin typeface="仿宋" panose="02010609060101010101" pitchFamily="49" charset="-122"/>
                <a:ea typeface="仿宋" panose="02010609060101010101" pitchFamily="49" charset="-122"/>
              </a:rPr>
              <a:t>RHI</a:t>
            </a:r>
            <a:r>
              <a:rPr lang="zh-CN" altLang="en-US" sz="3200" dirty="0">
                <a:effectLst/>
                <a:latin typeface="仿宋" panose="02010609060101010101" pitchFamily="49" charset="-122"/>
                <a:ea typeface="仿宋" panose="02010609060101010101" pitchFamily="49" charset="-122"/>
              </a:rPr>
              <a:t>）</a:t>
            </a:r>
          </a:p>
          <a:p>
            <a:pPr marL="457200" indent="-457200" defTabSz="825500" hangingPunct="0">
              <a:lnSpc>
                <a:spcPct val="150000"/>
              </a:lnSpc>
              <a:spcBef>
                <a:spcPts val="600"/>
              </a:spcBef>
              <a:spcAft>
                <a:spcPts val="600"/>
              </a:spcAft>
              <a:buFont typeface="Arial" panose="020B0604020202020204" pitchFamily="34" charset="0"/>
              <a:buChar char="•"/>
            </a:pPr>
            <a:endParaRPr lang="zh-CN" sz="3200" kern="0" dirty="0">
              <a:solidFill>
                <a:srgbClr val="000000"/>
              </a:solidFill>
              <a:latin typeface="仿宋" panose="02010609060101010101" pitchFamily="49" charset="-122"/>
              <a:ea typeface="仿宋" panose="02010609060101010101" pitchFamily="49" charset="-122"/>
            </a:endParaRPr>
          </a:p>
        </p:txBody>
      </p:sp>
      <p:sp>
        <p:nvSpPr>
          <p:cNvPr id="686" name="Just like flower porcelain  You’re like a moon that  awaken to say hello So beautiful and bright that you make me content to play it  world"/>
          <p:cNvSpPr txBox="1"/>
          <p:nvPr/>
        </p:nvSpPr>
        <p:spPr>
          <a:xfrm>
            <a:off x="1903990" y="4183930"/>
            <a:ext cx="6572119" cy="1641475"/>
          </a:xfrm>
          <a:prstGeom prst="rect">
            <a:avLst/>
          </a:prstGeom>
          <a:ln w="12700">
            <a:miter lim="400000"/>
          </a:ln>
        </p:spPr>
        <p:txBody>
          <a:bodyPr lIns="50800" tIns="50800" rIns="50800" bIns="50800" anchor="t">
            <a:spAutoFit/>
          </a:bodyPr>
          <a:lstStyle>
            <a:lvl1pPr algn="r">
              <a:defRPr b="1">
                <a:latin typeface="Helvetica"/>
                <a:ea typeface="Helvetica"/>
                <a:cs typeface="Helvetica"/>
                <a:sym typeface="Helvetica"/>
              </a:defRPr>
            </a:lvl1pPr>
          </a:lstStyle>
          <a:p>
            <a:pPr defTabSz="825500" hangingPunct="0"/>
            <a:r>
              <a:rPr lang="zh-CN" altLang="en-US" sz="5000" kern="0" dirty="0">
                <a:solidFill>
                  <a:srgbClr val="000000"/>
                </a:solidFill>
                <a:latin typeface="宋体" panose="02010600030101010101" pitchFamily="2" charset="-122"/>
                <a:cs typeface="宋体" panose="02010600030101010101" pitchFamily="2" charset="-122"/>
              </a:rPr>
              <a:t>作业</a:t>
            </a:r>
            <a:r>
              <a:rPr lang="en-US" sz="5000" kern="0" dirty="0">
                <a:solidFill>
                  <a:srgbClr val="000000"/>
                </a:solidFill>
                <a:latin typeface="宋体" panose="02010600030101010101" pitchFamily="2" charset="-122"/>
                <a:cs typeface="宋体" panose="02010600030101010101" pitchFamily="2" charset="-122"/>
              </a:rPr>
              <a:t>：</a:t>
            </a:r>
            <a:br>
              <a:rPr lang="en-US" sz="5000" kern="0" dirty="0">
                <a:solidFill>
                  <a:srgbClr val="000000"/>
                </a:solidFill>
                <a:latin typeface="宋体" panose="02010600030101010101" pitchFamily="2" charset="-122"/>
                <a:cs typeface="宋体" panose="02010600030101010101" pitchFamily="2" charset="-122"/>
              </a:rPr>
            </a:br>
            <a:endParaRPr lang="zh-CN" sz="5000" kern="0" dirty="0">
              <a:solidFill>
                <a:srgbClr val="000000"/>
              </a:solidFill>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3969372" y="386276"/>
            <a:ext cx="2626729" cy="2683625"/>
          </a:xfrm>
          <a:prstGeom prst="rect">
            <a:avLst/>
          </a:prstGeom>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e Picture slide"/>
          <p:cNvSpPr txBox="1"/>
          <p:nvPr/>
        </p:nvSpPr>
        <p:spPr>
          <a:xfrm>
            <a:off x="16955248" y="2775990"/>
            <a:ext cx="7061171" cy="656590"/>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algn="l"/>
            <a:r>
              <a:rPr lang="en-US" cap="all" dirty="0">
                <a:latin typeface="宋体" panose="02010600030101010101" pitchFamily="2" charset="-122"/>
                <a:cs typeface="宋体" panose="02010600030101010101" pitchFamily="2" charset="-122"/>
              </a:rPr>
              <a:t>title</a:t>
            </a:r>
            <a:endParaRPr lang="zh-CN" cap="all" dirty="0"/>
          </a:p>
        </p:txBody>
      </p:sp>
      <p:sp>
        <p:nvSpPr>
          <p:cNvPr id="14"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6981699" y="4389120"/>
            <a:ext cx="7008270" cy="1877437"/>
          </a:xfrm>
          <a:prstGeom prst="rect">
            <a:avLst/>
          </a:prstGeom>
          <a:ln w="12700">
            <a:miter lim="400000"/>
          </a:ln>
        </p:spPr>
        <p:txBody>
          <a:bodyPr wrap="square" lIns="54864" tIns="50800" rIns="50800" bIns="50800" anchor="t">
            <a:spAutoFit/>
          </a:bodyPr>
          <a:lstStyle>
            <a:lvl1pPr algn="l">
              <a:defRPr sz="2400">
                <a:latin typeface="Helvetica"/>
                <a:ea typeface="Helvetica"/>
                <a:cs typeface="Helvetica"/>
                <a:sym typeface="Helvetica"/>
              </a:defRPr>
            </a:lvl1pPr>
          </a:lstStyle>
          <a:p>
            <a:r>
              <a:rPr lang="en-US" sz="2800" dirty="0">
                <a:latin typeface="宋体" panose="02010600030101010101" pitchFamily="2" charset="-122"/>
                <a:cs typeface="宋体" panose="02010600030101010101" pitchFamily="2" charset="-122"/>
              </a:rPr>
              <a:t>description</a:t>
            </a:r>
          </a:p>
          <a:p>
            <a:endParaRPr lang="zh-CN" sz="2800" dirty="0">
              <a:latin typeface="宋体" panose="02010600030101010101" pitchFamily="2" charset="-122"/>
            </a:endParaRPr>
          </a:p>
          <a:p>
            <a:pPr marL="457200" indent="-457200">
              <a:spcAft>
                <a:spcPts val="400"/>
              </a:spcAft>
              <a:buFont typeface="+mj-lt"/>
              <a:buAutoNum type="arabicPeriod"/>
            </a:pPr>
            <a:r>
              <a:rPr lang="en-US" sz="2800" dirty="0">
                <a:latin typeface="宋体" panose="02010600030101010101" pitchFamily="2" charset="-122"/>
                <a:cs typeface="宋体" panose="02010600030101010101" pitchFamily="2" charset="-122"/>
              </a:rPr>
              <a:t>list</a:t>
            </a:r>
          </a:p>
          <a:p>
            <a:endParaRPr lang="zh-CN" sz="2800" dirty="0">
              <a:latin typeface="宋体" panose="02010600030101010101" pitchFamily="2" charset="-122"/>
            </a:endParaRPr>
          </a:p>
        </p:txBody>
      </p:sp>
      <p:sp>
        <p:nvSpPr>
          <p:cNvPr id="15" name="Rectangle"/>
          <p:cNvSpPr/>
          <p:nvPr/>
        </p:nvSpPr>
        <p:spPr>
          <a:xfrm>
            <a:off x="16955248" y="3749040"/>
            <a:ext cx="7008270" cy="127365"/>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1" y="11032375"/>
            <a:ext cx="2626729" cy="2683625"/>
          </a:xfrm>
          <a:prstGeom prst="rect">
            <a:avLst/>
          </a:prstGeom>
        </p:spPr>
      </p:pic>
      <p:sp>
        <p:nvSpPr>
          <p:cNvPr id="16" name="TextBox 15"/>
          <p:cNvSpPr txBox="1"/>
          <p:nvPr/>
        </p:nvSpPr>
        <p:spPr>
          <a:xfrm>
            <a:off x="4978693" y="11163260"/>
            <a:ext cx="7002379"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sz="2800" dirty="0">
                <a:latin typeface="宋体" panose="02010600030101010101" pitchFamily="2" charset="-122"/>
                <a:cs typeface="宋体" panose="02010600030101010101" pitchFamily="2" charset="-122"/>
              </a:rPr>
              <a:t>specification</a:t>
            </a:r>
            <a:endParaRPr kumimoji="0" lang="zh-CN" sz="2800" b="0" i="0" u="none" strike="noStrike" cap="none" spc="0" normalizeH="0" baseline="0" dirty="0">
              <a:ln>
                <a:noFill/>
              </a:ln>
              <a:solidFill>
                <a:srgbClr val="000000"/>
              </a:solidFill>
              <a:effectLst/>
              <a:uFillTx/>
              <a:sym typeface="Helvetica Light"/>
            </a:endParaRPr>
          </a:p>
        </p:txBody>
      </p:sp>
      <p:pic>
        <p:nvPicPr>
          <p:cNvPr id="10" name="Picture 7">
            <a:extLst>
              <a:ext uri="{FF2B5EF4-FFF2-40B4-BE49-F238E27FC236}">
                <a16:creationId xmlns:a16="http://schemas.microsoft.com/office/drawing/2014/main" id="{7347B21B-4B69-4BE7-8F26-7979883B3BB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7166517" y="4924744"/>
            <a:ext cx="2626729" cy="2683625"/>
          </a:xfrm>
          <a:prstGeom prst="rect">
            <a:avLst/>
          </a:prstGeom>
        </p:spPr>
      </p:pic>
    </p:spTree>
    <p:extLst>
      <p:ext uri="{BB962C8B-B14F-4D97-AF65-F5344CB8AC3E}">
        <p14:creationId xmlns:p14="http://schemas.microsoft.com/office/powerpoint/2010/main" val="90204685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44" name="You are the face that has changed my whole world. You are the face that I see everywhere I go. You are so beautiful to me that I can’t explain , Just like a green flower porcelain"/>
          <p:cNvSpPr txBox="1"/>
          <p:nvPr/>
        </p:nvSpPr>
        <p:spPr>
          <a:xfrm>
            <a:off x="4366159" y="7443589"/>
            <a:ext cx="15651686" cy="1025922"/>
          </a:xfrm>
          <a:prstGeom prst="rect">
            <a:avLst/>
          </a:prstGeom>
          <a:ln w="12700">
            <a:miter lim="400000"/>
          </a:ln>
        </p:spPr>
        <p:txBody>
          <a:bodyPr lIns="50800" tIns="50800" rIns="50800" bIns="50800" anchor="ctr">
            <a:spAutoFit/>
          </a:bodyPr>
          <a:lstStyle>
            <a:lvl1pPr>
              <a:defRPr sz="2400">
                <a:solidFill>
                  <a:srgbClr val="FFFFFF"/>
                </a:solidFill>
                <a:latin typeface="Helvetica"/>
                <a:ea typeface="Helvetica"/>
                <a:cs typeface="Helvetica"/>
                <a:sym typeface="Helvetica"/>
              </a:defRPr>
            </a:lvl1pPr>
          </a:lstStyle>
          <a:p>
            <a:pPr algn="ctr" defTabSz="825500" hangingPunct="0"/>
            <a:r>
              <a:rPr lang="en-US" sz="6000" dirty="0">
                <a:latin typeface="宋体" panose="02010600030101010101" pitchFamily="2" charset="-122"/>
                <a:cs typeface="宋体" panose="02010600030101010101" pitchFamily="2" charset="-122"/>
              </a:rPr>
              <a:t> </a:t>
            </a:r>
            <a:endParaRPr lang="zh-CN" sz="6000" dirty="0"/>
          </a:p>
        </p:txBody>
      </p:sp>
      <p:sp>
        <p:nvSpPr>
          <p:cNvPr id="45" name="AEVER"/>
          <p:cNvSpPr txBox="1"/>
          <p:nvPr/>
        </p:nvSpPr>
        <p:spPr>
          <a:xfrm>
            <a:off x="8998837" y="5638703"/>
            <a:ext cx="6386364" cy="1333698"/>
          </a:xfrm>
          <a:prstGeom prst="rect">
            <a:avLst/>
          </a:prstGeom>
          <a:ln w="12700">
            <a:miter lim="400000"/>
          </a:ln>
        </p:spPr>
        <p:txBody>
          <a:bodyPr wrap="none" lIns="50800" tIns="50800" rIns="50800" bIns="50800" anchor="ctr">
            <a:spAutoFit/>
          </a:bodyPr>
          <a:lstStyle>
            <a:lvl1pPr>
              <a:defRPr sz="12000" b="1" spc="1800">
                <a:solidFill>
                  <a:srgbClr val="FFFC73"/>
                </a:solidFill>
                <a:latin typeface="Helvetica"/>
                <a:ea typeface="Helvetica"/>
                <a:cs typeface="Helvetica"/>
                <a:sym typeface="Helvetica"/>
              </a:defRPr>
            </a:lvl1pPr>
          </a:lstStyle>
          <a:p>
            <a:pPr algn="ctr" defTabSz="825500" hangingPunct="0"/>
            <a:r>
              <a:rPr lang="zh-CN" altLang="en-US" sz="8000" cap="all" dirty="0">
                <a:solidFill>
                  <a:srgbClr val="FFD966"/>
                </a:solidFill>
                <a:latin typeface="宋体" panose="02010600030101010101" pitchFamily="2" charset="-122"/>
                <a:cs typeface="宋体" panose="02010600030101010101" pitchFamily="2" charset="-122"/>
              </a:rPr>
              <a:t>一、渲染器</a:t>
            </a:r>
            <a:endParaRPr lang="zh-CN" sz="8000" cap="all" dirty="0">
              <a:solidFill>
                <a:srgbClr val="FFD966"/>
              </a:solidFill>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36235" y="274655"/>
            <a:ext cx="2626729" cy="2683625"/>
          </a:xfrm>
          <a:prstGeom prst="rect">
            <a:avLst/>
          </a:prstGeom>
        </p:spPr>
      </p:pic>
      <p:graphicFrame>
        <p:nvGraphicFramePr>
          <p:cNvPr id="8" name="Content Placeholder 7"/>
          <p:cNvGraphicFramePr>
            <a:graphicFrameLocks noGrp="1"/>
          </p:cNvGraphicFramePr>
          <p:nvPr>
            <p:ph idx="1"/>
            <p:extLst>
              <p:ext uri="{D42A27DB-BD31-4B8C-83A1-F6EECF244321}">
                <p14:modId xmlns:p14="http://schemas.microsoft.com/office/powerpoint/2010/main" val="2377184952"/>
              </p:ext>
            </p:extLst>
          </p:nvPr>
        </p:nvGraphicFramePr>
        <p:xfrm>
          <a:off x="1676400" y="4199022"/>
          <a:ext cx="21031200" cy="60157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Shape 104"/>
          <p:cNvSpPr txBox="1"/>
          <p:nvPr/>
        </p:nvSpPr>
        <p:spPr>
          <a:xfrm>
            <a:off x="2985176" y="977104"/>
            <a:ext cx="20562600" cy="1169400"/>
          </a:xfrm>
          <a:prstGeom prst="rect">
            <a:avLst/>
          </a:prstGeom>
          <a:noFill/>
          <a:ln>
            <a:noFill/>
          </a:ln>
        </p:spPr>
        <p:txBody>
          <a:bodyPr lIns="182850" tIns="91400" rIns="182850" bIns="91400" anchor="t" anchorCtr="0">
            <a:noAutofit/>
          </a:bodyPr>
          <a:lstStyle/>
          <a:p>
            <a:pPr>
              <a:buSzPct val="25000"/>
            </a:pPr>
            <a:r>
              <a:rPr lang="en-US" sz="6400" dirty="0">
                <a:solidFill>
                  <a:schemeClr val="dk1"/>
                </a:solidFill>
                <a:latin typeface="宋体" panose="02010600030101010101" pitchFamily="2" charset="-122"/>
                <a:cs typeface="宋体" panose="02010600030101010101" pitchFamily="2" charset="-122"/>
                <a:sym typeface="Calibri" panose="020F0502020204030204"/>
              </a:rPr>
              <a:t>title</a:t>
            </a:r>
            <a:endParaRPr lang="zh-CN" sz="6400" dirty="0">
              <a:solidFill>
                <a:schemeClr val="dk1"/>
              </a:solidFill>
              <a:latin typeface="宋体" panose="02010600030101010101" pitchFamily="2" charset="-122"/>
              <a:ea typeface="宋体" panose="02010600030101010101" pitchFamily="2" charset="-122"/>
              <a:cs typeface="宋体" panose="02010600030101010101" pitchFamily="2" charset="-122"/>
              <a:sym typeface="Calibri" panose="020F0502020204030204"/>
            </a:endParaRPr>
          </a:p>
        </p:txBody>
      </p:sp>
      <p:sp>
        <p:nvSpPr>
          <p:cNvPr id="12" name="Shape 143"/>
          <p:cNvSpPr txBox="1"/>
          <p:nvPr/>
        </p:nvSpPr>
        <p:spPr>
          <a:xfrm>
            <a:off x="6810642" y="9267468"/>
            <a:ext cx="9754800" cy="800400"/>
          </a:xfrm>
          <a:prstGeom prst="rect">
            <a:avLst/>
          </a:prstGeom>
          <a:solidFill>
            <a:srgbClr val="FFD966"/>
          </a:solidFill>
          <a:ln>
            <a:noFill/>
          </a:ln>
        </p:spPr>
        <p:txBody>
          <a:bodyPr lIns="182850" tIns="91400" rIns="182850" bIns="91400" anchor="t" anchorCtr="0">
            <a:noAutofit/>
          </a:bodyPr>
          <a:lstStyle/>
          <a:p>
            <a:pPr lvl="0" algn="ctr">
              <a:buSzPct val="25000"/>
            </a:pPr>
            <a:r>
              <a:rPr lang="en-US" sz="4000" dirty="0">
                <a:latin typeface="宋体" panose="02010600030101010101" pitchFamily="2" charset="-122"/>
                <a:cs typeface="宋体" panose="02010600030101010101" pitchFamily="2" charset="-122"/>
              </a:rPr>
              <a:t>specification</a:t>
            </a:r>
            <a:endParaRPr lang="zh-CN" sz="4800" dirty="0">
              <a:solidFill>
                <a:schemeClr val="dk1"/>
              </a:solidFill>
              <a:ea typeface="宋体" panose="02010600030101010101" pitchFamily="2" charset="-122"/>
              <a:cs typeface="宋体" panose="02010600030101010101" pitchFamily="2" charset="-122"/>
              <a:sym typeface="Calibri" panose="020F0502020204030204"/>
            </a:endParaRP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4388092"/>
            <a:ext cx="8973592" cy="872034"/>
          </a:xfrm>
          <a:prstGeom prst="rect">
            <a:avLst/>
          </a:prstGeom>
          <a:ln w="12700">
            <a:miter lim="400000"/>
          </a:ln>
        </p:spPr>
        <p:txBody>
          <a:bodyPr wrap="square" lIns="50800" tIns="50800" rIns="50800" bIns="50800" anchor="b">
            <a:spAutoFit/>
          </a:bodyPr>
          <a:lstStyle>
            <a:lvl1pPr>
              <a:defRPr b="1">
                <a:latin typeface="Helvetica"/>
                <a:ea typeface="Helvetica"/>
                <a:cs typeface="Helvetica"/>
                <a:sym typeface="Helvetica"/>
              </a:defRPr>
            </a:lvl1pPr>
          </a:lstStyle>
          <a:p>
            <a:pPr defTabSz="825500" hangingPunct="0"/>
            <a:r>
              <a:rPr lang="en-US" altLang="zh-CN" sz="5000" kern="0" cap="all" dirty="0">
                <a:solidFill>
                  <a:srgbClr val="000000"/>
                </a:solidFill>
              </a:rPr>
              <a:t>title</a:t>
            </a:r>
            <a:endParaRPr lang="zh-CN" sz="5000" kern="0" cap="all"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549142"/>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r>
              <a:rPr lang="en-US" altLang="zh-CN" sz="2800" dirty="0">
                <a:latin typeface="宋体" panose="02010600030101010101" pitchFamily="2" charset="-122"/>
                <a:cs typeface="宋体" panose="02010600030101010101" pitchFamily="2" charset="-122"/>
              </a:rPr>
              <a:t>content</a:t>
            </a:r>
            <a:endParaRPr lang="zh-CN" sz="2800" dirty="0"/>
          </a:p>
          <a:p>
            <a:pPr marL="457200" indent="-457200">
              <a:spcBef>
                <a:spcPts val="600"/>
              </a:spcBef>
              <a:spcAft>
                <a:spcPts val="600"/>
              </a:spcAft>
              <a:buFont typeface="Arial" panose="020B0604020202020204" pitchFamily="34" charset="0"/>
              <a:buChar char="•"/>
            </a:pPr>
            <a:r>
              <a:rPr lang="en-US" altLang="zh-CN" sz="2800" dirty="0">
                <a:latin typeface="宋体" panose="02010600030101010101" pitchFamily="2" charset="-122"/>
                <a:cs typeface="宋体" panose="02010600030101010101" pitchFamily="2" charset="-122"/>
              </a:rPr>
              <a:t>list</a:t>
            </a:r>
            <a:endParaRPr lang="zh-CN" sz="2800" dirty="0"/>
          </a:p>
          <a:p>
            <a:endParaRPr lang="zh-CN" sz="2800" dirty="0"/>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ea typeface="Helvetica"/>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graphicFrame>
        <p:nvGraphicFramePr>
          <p:cNvPr id="9" name="Content Placeholder 9"/>
          <p:cNvGraphicFramePr/>
          <p:nvPr>
            <p:extLst>
              <p:ext uri="{D42A27DB-BD31-4B8C-83A1-F6EECF244321}">
                <p14:modId xmlns:p14="http://schemas.microsoft.com/office/powerpoint/2010/main" val="1427222041"/>
              </p:ext>
            </p:extLst>
          </p:nvPr>
        </p:nvGraphicFramePr>
        <p:xfrm>
          <a:off x="13569084" y="2151675"/>
          <a:ext cx="8801868" cy="96603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This is a dream of mine that I have just dreamed. Just see your smiling face everywhere I go. The love I feel for you to shine inside me. But it’s all over now you’re gone. This is a dream of mine that I have just ..."/>
          <p:cNvSpPr/>
          <p:nvPr/>
        </p:nvSpPr>
        <p:spPr>
          <a:xfrm>
            <a:off x="2891854" y="10859613"/>
            <a:ext cx="7863840" cy="533479"/>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r>
              <a:rPr lang="en-US" altLang="zh-CN" sz="2800" dirty="0">
                <a:latin typeface="宋体" panose="02010600030101010101" pitchFamily="2" charset="-122"/>
                <a:cs typeface="宋体" panose="02010600030101010101" pitchFamily="2" charset="-122"/>
              </a:rPr>
              <a:t>content</a:t>
            </a:r>
            <a:endParaRPr lang="zh-CN" sz="2800" dirty="0"/>
          </a:p>
        </p:txBody>
      </p:sp>
      <p:sp>
        <p:nvSpPr>
          <p:cNvPr id="412" name="This is a dream of mine that I have just dreamed. Just see your smiling face everywhere I go. The love I feel for you to shine inside me. But it’s all over now you’re gone. This is a dream of mine that I have just ..."/>
          <p:cNvSpPr/>
          <p:nvPr/>
        </p:nvSpPr>
        <p:spPr>
          <a:xfrm>
            <a:off x="13686853" y="10859613"/>
            <a:ext cx="7805274" cy="533479"/>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r>
              <a:rPr lang="en-US" altLang="zh-CN" sz="2800" dirty="0">
                <a:latin typeface="宋体" panose="02010600030101010101" pitchFamily="2" charset="-122"/>
                <a:cs typeface="宋体" panose="02010600030101010101" pitchFamily="2" charset="-122"/>
              </a:rPr>
              <a:t>content</a:t>
            </a:r>
            <a:endParaRPr lang="zh-CN" sz="2800" dirty="0"/>
          </a:p>
        </p:txBody>
      </p:sp>
      <p:sp>
        <p:nvSpPr>
          <p:cNvPr id="413" name="Two Picture slide"/>
          <p:cNvSpPr txBox="1"/>
          <p:nvPr/>
        </p:nvSpPr>
        <p:spPr>
          <a:xfrm>
            <a:off x="5653674" y="9692640"/>
            <a:ext cx="1705595" cy="872034"/>
          </a:xfrm>
          <a:prstGeom prst="rect">
            <a:avLst/>
          </a:prstGeom>
          <a:ln w="12700">
            <a:miter lim="400000"/>
          </a:ln>
        </p:spPr>
        <p:txBody>
          <a:bodyPr wrap="none" lIns="50800" tIns="50800" rIns="50800" bIns="50800" anchor="ctr">
            <a:spAutoFit/>
          </a:bodyPr>
          <a:lstStyle>
            <a:lvl1pPr>
              <a:defRPr>
                <a:latin typeface="Helvetica"/>
                <a:ea typeface="Helvetica"/>
                <a:cs typeface="Helvetica"/>
                <a:sym typeface="Helvetica"/>
              </a:defRPr>
            </a:lvl1pPr>
          </a:lstStyle>
          <a:p>
            <a:pPr algn="ctr"/>
            <a:r>
              <a:rPr lang="en-US" altLang="zh-CN" sz="5000" dirty="0">
                <a:latin typeface="宋体" panose="02010600030101010101" pitchFamily="2" charset="-122"/>
                <a:cs typeface="宋体" panose="02010600030101010101" pitchFamily="2" charset="-122"/>
              </a:rPr>
              <a:t>title</a:t>
            </a:r>
            <a:endParaRPr lang="zh-CN" sz="5000" dirty="0"/>
          </a:p>
        </p:txBody>
      </p:sp>
      <p:sp>
        <p:nvSpPr>
          <p:cNvPr id="416" name="Two Picture slide"/>
          <p:cNvSpPr txBox="1"/>
          <p:nvPr/>
        </p:nvSpPr>
        <p:spPr>
          <a:xfrm>
            <a:off x="16712165" y="9692640"/>
            <a:ext cx="1705595" cy="872034"/>
          </a:xfrm>
          <a:prstGeom prst="rect">
            <a:avLst/>
          </a:prstGeom>
          <a:ln w="12700">
            <a:miter lim="400000"/>
          </a:ln>
        </p:spPr>
        <p:txBody>
          <a:bodyPr wrap="none" lIns="50800" tIns="50800" rIns="50800" bIns="50800" anchor="ctr">
            <a:spAutoFit/>
          </a:bodyPr>
          <a:lstStyle>
            <a:lvl1pPr>
              <a:defRPr>
                <a:latin typeface="Helvetica"/>
                <a:ea typeface="Helvetica"/>
                <a:cs typeface="Helvetica"/>
                <a:sym typeface="Helvetica"/>
              </a:defRPr>
            </a:lvl1pPr>
          </a:lstStyle>
          <a:p>
            <a:pPr algn="ctr"/>
            <a:r>
              <a:rPr lang="en-US" altLang="zh-CN" sz="5000" dirty="0">
                <a:latin typeface="宋体" panose="02010600030101010101" pitchFamily="2" charset="-122"/>
                <a:cs typeface="宋体" panose="02010600030101010101" pitchFamily="2" charset="-122"/>
              </a:rPr>
              <a:t>title</a:t>
            </a:r>
            <a:endParaRPr lang="zh-CN" sz="5000" dirty="0"/>
          </a:p>
        </p:txBody>
      </p:sp>
      <p:sp>
        <p:nvSpPr>
          <p:cNvPr id="14" name="TextBox 13"/>
          <p:cNvSpPr txBox="1"/>
          <p:nvPr/>
        </p:nvSpPr>
        <p:spPr>
          <a:xfrm>
            <a:off x="14447520" y="8113591"/>
            <a:ext cx="5943600" cy="533479"/>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altLang="zh-CN" sz="2800" dirty="0">
                <a:latin typeface="宋体" panose="02010600030101010101" pitchFamily="2" charset="-122"/>
                <a:cs typeface="宋体" panose="02010600030101010101" pitchFamily="2" charset="-122"/>
              </a:rPr>
              <a:t>specification</a:t>
            </a:r>
            <a:endParaRPr kumimoji="0" lang="zh-CN" sz="2800" b="0" i="0" u="none" strike="noStrike" cap="none" spc="0" normalizeH="0" baseline="0" dirty="0">
              <a:ln>
                <a:noFill/>
              </a:ln>
              <a:solidFill>
                <a:srgbClr val="000000"/>
              </a:solidFill>
              <a:effectLst/>
              <a:uFillTx/>
              <a:sym typeface="Helvetica Light"/>
            </a:endParaRPr>
          </a:p>
        </p:txBody>
      </p:sp>
      <p:sp>
        <p:nvSpPr>
          <p:cNvPr id="15" name="TextBox 14"/>
          <p:cNvSpPr txBox="1"/>
          <p:nvPr/>
        </p:nvSpPr>
        <p:spPr>
          <a:xfrm>
            <a:off x="3657600" y="8138160"/>
            <a:ext cx="5943600" cy="548640"/>
          </a:xfrm>
          <a:prstGeom prst="rect">
            <a:avLst/>
          </a:prstGeom>
          <a:solidFill>
            <a:srgbClr val="FFD96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dirty="0">
                <a:ln>
                  <a:noFill/>
                </a:ln>
                <a:solidFill>
                  <a:srgbClr val="000000"/>
                </a:solidFill>
                <a:effectLst/>
                <a:uFillTx/>
                <a:latin typeface="宋体" panose="02010600030101010101" pitchFamily="2" charset="-122"/>
                <a:sym typeface="Helvetica Light"/>
              </a:rPr>
              <a:t>specification</a:t>
            </a:r>
            <a:endParaRPr kumimoji="0" lang="zh-CN" sz="2800" b="0" i="0" u="none" strike="noStrike" cap="none" spc="0" normalizeH="0" baseline="0" dirty="0">
              <a:ln>
                <a:noFill/>
              </a:ln>
              <a:solidFill>
                <a:srgbClr val="000000"/>
              </a:solidFill>
              <a:effectLst/>
              <a:uFillTx/>
              <a:sym typeface="Helvetica Light"/>
            </a:endParaRPr>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1" y="11032375"/>
            <a:ext cx="2626729" cy="2683625"/>
          </a:xfrm>
          <a:prstGeom prst="rect">
            <a:avLst/>
          </a:prstGeom>
        </p:spPr>
      </p:pic>
      <p:pic>
        <p:nvPicPr>
          <p:cNvPr id="16" name="Picture 10">
            <a:extLst>
              <a:ext uri="{FF2B5EF4-FFF2-40B4-BE49-F238E27FC236}">
                <a16:creationId xmlns:a16="http://schemas.microsoft.com/office/drawing/2014/main" id="{B8066487-29B9-433E-A518-F0A18C21F6F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5193106" y="3609803"/>
            <a:ext cx="2626729" cy="2683625"/>
          </a:xfrm>
          <a:prstGeom prst="rect">
            <a:avLst/>
          </a:prstGeom>
        </p:spPr>
      </p:pic>
      <p:pic>
        <p:nvPicPr>
          <p:cNvPr id="17" name="Picture 10">
            <a:extLst>
              <a:ext uri="{FF2B5EF4-FFF2-40B4-BE49-F238E27FC236}">
                <a16:creationId xmlns:a16="http://schemas.microsoft.com/office/drawing/2014/main" id="{56191EC5-EF4A-4559-84B3-1834ADD0DD7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16251597" y="3609803"/>
            <a:ext cx="2626729" cy="2683625"/>
          </a:xfrm>
          <a:prstGeom prst="rect">
            <a:avLst/>
          </a:prstGeom>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e Picture slide"/>
          <p:cNvSpPr txBox="1"/>
          <p:nvPr/>
        </p:nvSpPr>
        <p:spPr>
          <a:xfrm>
            <a:off x="1752108" y="1187693"/>
            <a:ext cx="1721625"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sz="5000" cap="all" dirty="0">
                <a:solidFill>
                  <a:srgbClr val="000000"/>
                </a:solidFill>
                <a:latin typeface="宋体" panose="02010600030101010101" pitchFamily="2" charset="-122"/>
                <a:cs typeface="宋体" panose="02010600030101010101" pitchFamily="2" charset="-122"/>
              </a:rPr>
              <a:t>title</a:t>
            </a:r>
            <a:endParaRPr lang="zh-CN" sz="5000" cap="all"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2364750"/>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a:spcBef>
                <a:spcPts val="600"/>
              </a:spcBef>
              <a:spcAft>
                <a:spcPts val="1200"/>
              </a:spcAft>
            </a:pPr>
            <a:r>
              <a:rPr lang="en-US" altLang="zh-CN" sz="2800" dirty="0">
                <a:solidFill>
                  <a:srgbClr val="000000"/>
                </a:solidFill>
                <a:latin typeface="宋体" panose="02010600030101010101" pitchFamily="2" charset="-122"/>
              </a:rPr>
              <a:t>title</a:t>
            </a:r>
            <a:endParaRPr lang="zh-CN" sz="2800" dirty="0">
              <a:solidFill>
                <a:srgbClr val="000000"/>
              </a:solidFill>
            </a:endParaRPr>
          </a:p>
          <a:p>
            <a:pPr marL="457200" indent="-457200">
              <a:spcBef>
                <a:spcPts val="600"/>
              </a:spcBef>
              <a:spcAft>
                <a:spcPts val="600"/>
              </a:spcAft>
              <a:buFont typeface="Arial" panose="020B0604020202020204" pitchFamily="34" charset="0"/>
              <a:buChar char="•"/>
            </a:pPr>
            <a:r>
              <a:rPr lang="en-US" sz="2800" dirty="0">
                <a:solidFill>
                  <a:srgbClr val="000000"/>
                </a:solidFill>
                <a:latin typeface="宋体" panose="02010600030101010101" pitchFamily="2" charset="-122"/>
                <a:cs typeface="宋体" panose="02010600030101010101" pitchFamily="2" charset="-122"/>
              </a:rPr>
              <a:t>list</a:t>
            </a:r>
          </a:p>
          <a:p>
            <a:pPr marL="457200" indent="-457200">
              <a:spcBef>
                <a:spcPts val="600"/>
              </a:spcBef>
              <a:spcAft>
                <a:spcPts val="600"/>
              </a:spcAft>
              <a:buFont typeface="Arial" panose="020B0604020202020204" pitchFamily="34" charset="0"/>
              <a:buChar char="•"/>
            </a:pPr>
            <a:endParaRPr lang="zh-CN" sz="2800" dirty="0">
              <a:solidFill>
                <a:srgbClr val="000000"/>
              </a:solidFill>
            </a:endParaRPr>
          </a:p>
          <a:p>
            <a:pPr marL="457200" indent="-457200">
              <a:spcBef>
                <a:spcPts val="600"/>
              </a:spcBef>
              <a:spcAft>
                <a:spcPts val="600"/>
              </a:spcAft>
              <a:buFont typeface="Arial" panose="020B0604020202020204" pitchFamily="34" charset="0"/>
              <a:buChar char="•"/>
            </a:pPr>
            <a:endParaRPr lang="zh-CN" sz="2800" dirty="0">
              <a:solidFill>
                <a:srgbClr val="000000"/>
              </a:solidFill>
            </a:endParaRPr>
          </a:p>
        </p:txBody>
      </p:sp>
      <p:sp>
        <p:nvSpPr>
          <p:cNvPr id="8" name="The Picture slide"/>
          <p:cNvSpPr txBox="1"/>
          <p:nvPr/>
        </p:nvSpPr>
        <p:spPr>
          <a:xfrm>
            <a:off x="13454825" y="3658325"/>
            <a:ext cx="1393010"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sz="4000" dirty="0">
                <a:solidFill>
                  <a:srgbClr val="000000">
                    <a:lumMod val="50000"/>
                    <a:lumOff val="50000"/>
                  </a:srgbClr>
                </a:solidFill>
                <a:latin typeface="宋体" panose="02010600030101010101" pitchFamily="2" charset="-122"/>
                <a:cs typeface="宋体" panose="02010600030101010101" pitchFamily="2" charset="-122"/>
              </a:rPr>
              <a:t>title</a:t>
            </a:r>
            <a:endParaRPr lang="zh-CN" sz="4000" dirty="0">
              <a:solidFill>
                <a:srgbClr val="000000">
                  <a:lumMod val="50000"/>
                  <a:lumOff val="50000"/>
                </a:srgbClr>
              </a:solidFill>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1195199"/>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a:spcBef>
                <a:spcPts val="600"/>
              </a:spcBef>
              <a:spcAft>
                <a:spcPts val="1200"/>
              </a:spcAft>
            </a:pPr>
            <a:r>
              <a:rPr lang="en-US" altLang="zh-CN" sz="2800" dirty="0">
                <a:solidFill>
                  <a:srgbClr val="000000"/>
                </a:solidFill>
                <a:latin typeface="宋体" panose="02010600030101010101" pitchFamily="2" charset="-122"/>
              </a:rPr>
              <a:t>title</a:t>
            </a:r>
            <a:endParaRPr lang="zh-CN" sz="2800" dirty="0">
              <a:solidFill>
                <a:srgbClr val="000000"/>
              </a:solidFill>
            </a:endParaRPr>
          </a:p>
          <a:p>
            <a:pPr marL="457200" indent="-457200">
              <a:spcBef>
                <a:spcPts val="600"/>
              </a:spcBef>
              <a:spcAft>
                <a:spcPts val="600"/>
              </a:spcAft>
              <a:buFont typeface="Arial" panose="020B0604020202020204" pitchFamily="34" charset="0"/>
              <a:buChar char="•"/>
            </a:pPr>
            <a:r>
              <a:rPr lang="en-US" sz="2800" dirty="0">
                <a:solidFill>
                  <a:srgbClr val="000000"/>
                </a:solidFill>
                <a:latin typeface="宋体" panose="02010600030101010101" pitchFamily="2" charset="-122"/>
                <a:cs typeface="宋体" panose="02010600030101010101" pitchFamily="2" charset="-122"/>
              </a:rPr>
              <a:t>list</a:t>
            </a:r>
          </a:p>
        </p:txBody>
      </p:sp>
      <p:sp>
        <p:nvSpPr>
          <p:cNvPr id="11" name="The Picture slide"/>
          <p:cNvSpPr txBox="1"/>
          <p:nvPr/>
        </p:nvSpPr>
        <p:spPr>
          <a:xfrm>
            <a:off x="1752109" y="3658325"/>
            <a:ext cx="1393010"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en-US" sz="4000" dirty="0">
                <a:solidFill>
                  <a:srgbClr val="000000">
                    <a:lumMod val="50000"/>
                    <a:lumOff val="50000"/>
                  </a:srgbClr>
                </a:solidFill>
                <a:latin typeface="宋体" panose="02010600030101010101" pitchFamily="2" charset="-122"/>
                <a:cs typeface="宋体" panose="02010600030101010101" pitchFamily="2" charset="-122"/>
              </a:rPr>
              <a:t>title</a:t>
            </a:r>
            <a:endParaRPr lang="zh-CN" sz="4000" dirty="0">
              <a:solidFill>
                <a:srgbClr val="000000">
                  <a:lumMod val="50000"/>
                  <a:lumOff val="50000"/>
                </a:srgbClr>
              </a:solidFill>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21757273" y="11032377"/>
            <a:ext cx="2626730" cy="2683626"/>
          </a:xfrm>
          <a:prstGeom prst="rect">
            <a:avLst/>
          </a:prstGeom>
        </p:spPr>
      </p:pic>
    </p:spTree>
    <p:extLst>
      <p:ext uri="{BB962C8B-B14F-4D97-AF65-F5344CB8AC3E}">
        <p14:creationId xmlns:p14="http://schemas.microsoft.com/office/powerpoint/2010/main" val="407089612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仿宋" panose="02010609060101010101" pitchFamily="49" charset="-122"/>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仿宋" panose="02010609060101010101" pitchFamily="49" charset="-122"/>
                <a:ea typeface="仿宋" panose="02010609060101010101" pitchFamily="49" charset="-122"/>
              </a:rPr>
              <a:t>成像</a:t>
            </a:r>
            <a:endParaRPr lang="zh-CN" sz="5000" kern="0" cap="all" dirty="0">
              <a:solidFill>
                <a:srgbClr val="000000"/>
              </a:solidFill>
              <a:latin typeface="仿宋" panose="02010609060101010101" pitchFamily="49" charset="-122"/>
              <a:ea typeface="仿宋" panose="02010609060101010101" pitchFamily="49"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118255"/>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宋体" panose="02010600030101010101" pitchFamily="2" charset="-122"/>
              </a:rPr>
              <a:t>把游戏资产变成显示器上的画面（</a:t>
            </a:r>
            <a:r>
              <a:rPr lang="en-US" altLang="zh-CN" sz="2800" kern="0" dirty="0">
                <a:solidFill>
                  <a:srgbClr val="000000"/>
                </a:solidFill>
                <a:latin typeface="宋体" panose="02010600030101010101" pitchFamily="2" charset="-122"/>
              </a:rPr>
              <a:t>2D/3D</a:t>
            </a:r>
            <a:r>
              <a:rPr lang="zh-CN" altLang="en-US" sz="2800" kern="0" dirty="0">
                <a:solidFill>
                  <a:srgbClr val="000000"/>
                </a:solidFill>
                <a:latin typeface="宋体" panose="02010600030101010101" pitchFamily="2" charset="-122"/>
              </a:rPr>
              <a:t>）</a:t>
            </a:r>
            <a:endParaRPr lang="en-US" altLang="zh-CN" sz="28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宋体" panose="02010600030101010101" pitchFamily="2" charset="-122"/>
              </a:rPr>
              <a:t>可重用、对游戏性系统透明</a:t>
            </a:r>
            <a:endParaRPr lang="zh-CN" sz="2800" kern="0" dirty="0">
              <a:solidFill>
                <a:srgbClr val="000000"/>
              </a:solidFill>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仿宋" panose="02010609060101010101" pitchFamily="49" charset="-122"/>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pic>
        <p:nvPicPr>
          <p:cNvPr id="4" name="图片 3">
            <a:extLst>
              <a:ext uri="{FF2B5EF4-FFF2-40B4-BE49-F238E27FC236}">
                <a16:creationId xmlns:a16="http://schemas.microsoft.com/office/drawing/2014/main" id="{0D8FD6CA-DAC5-4E91-814D-40BED55BB320}"/>
              </a:ext>
            </a:extLst>
          </p:cNvPr>
          <p:cNvPicPr>
            <a:picLocks noChangeAspect="1"/>
          </p:cNvPicPr>
          <p:nvPr/>
        </p:nvPicPr>
        <p:blipFill>
          <a:blip r:embed="rId4"/>
          <a:stretch>
            <a:fillRect/>
          </a:stretch>
        </p:blipFill>
        <p:spPr>
          <a:xfrm>
            <a:off x="12129796" y="0"/>
            <a:ext cx="12718653" cy="5552182"/>
          </a:xfrm>
          <a:prstGeom prst="rect">
            <a:avLst/>
          </a:prstGeom>
        </p:spPr>
      </p:pic>
      <p:pic>
        <p:nvPicPr>
          <p:cNvPr id="6" name="图片 5">
            <a:extLst>
              <a:ext uri="{FF2B5EF4-FFF2-40B4-BE49-F238E27FC236}">
                <a16:creationId xmlns:a16="http://schemas.microsoft.com/office/drawing/2014/main" id="{A1DD481F-140F-4719-984F-32180D51A593}"/>
              </a:ext>
            </a:extLst>
          </p:cNvPr>
          <p:cNvPicPr>
            <a:picLocks noChangeAspect="1"/>
          </p:cNvPicPr>
          <p:nvPr/>
        </p:nvPicPr>
        <p:blipFill>
          <a:blip r:embed="rId5"/>
          <a:stretch>
            <a:fillRect/>
          </a:stretch>
        </p:blipFill>
        <p:spPr>
          <a:xfrm>
            <a:off x="12129794" y="5621448"/>
            <a:ext cx="12254205" cy="8094552"/>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仿宋" panose="02010609060101010101" pitchFamily="49" charset="-122"/>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仿宋" panose="02010609060101010101" pitchFamily="49" charset="-122"/>
                <a:ea typeface="仿宋" panose="02010609060101010101" pitchFamily="49" charset="-122"/>
              </a:rPr>
              <a:t>视觉特性</a:t>
            </a:r>
            <a:endParaRPr lang="zh-CN" sz="5000" kern="0" cap="all" dirty="0">
              <a:solidFill>
                <a:srgbClr val="000000"/>
              </a:solidFill>
              <a:latin typeface="仿宋" panose="02010609060101010101" pitchFamily="49" charset="-122"/>
              <a:ea typeface="仿宋" panose="02010609060101010101" pitchFamily="49"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7550785"/>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宋体" panose="02010600030101010101" pitchFamily="2" charset="-122"/>
              </a:rPr>
              <a:t>动画</a:t>
            </a:r>
            <a:endParaRPr lang="en-US" altLang="zh-CN" sz="28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宋体" panose="02010600030101010101" pitchFamily="2" charset="-122"/>
              </a:rPr>
              <a:t>表面着色、反射、折射、半透明</a:t>
            </a:r>
            <a:endParaRPr lang="en-US" altLang="zh-CN" sz="28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宋体" panose="02010600030101010101" pitchFamily="2" charset="-122"/>
              </a:rPr>
              <a:t>贴图、法线贴图、贴花</a:t>
            </a:r>
            <a:endParaRPr lang="en-US" altLang="zh-CN" sz="28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宋体" panose="02010600030101010101" pitchFamily="2" charset="-122"/>
              </a:rPr>
              <a:t>阴影、间接光</a:t>
            </a:r>
            <a:endParaRPr lang="en-US" altLang="zh-CN" sz="28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宋体" panose="02010600030101010101" pitchFamily="2" charset="-122"/>
              </a:rPr>
              <a:t>雾、焦散、透明介质</a:t>
            </a:r>
            <a:endParaRPr lang="en-US" altLang="zh-CN" sz="28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宋体" panose="02010600030101010101" pitchFamily="2" charset="-122"/>
              </a:rPr>
              <a:t>后处理</a:t>
            </a:r>
            <a:endParaRPr lang="en-US" altLang="zh-CN" sz="28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宋体" panose="02010600030101010101" pitchFamily="2" charset="-122"/>
              </a:rPr>
              <a:t>特效、文字</a:t>
            </a:r>
            <a:endParaRPr lang="en-US" altLang="zh-CN" sz="28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宋体" panose="02010600030101010101" pitchFamily="2" charset="-122"/>
              </a:rPr>
              <a:t>天空、地面、水</a:t>
            </a:r>
            <a:endParaRPr lang="en-US" altLang="zh-CN" sz="28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宋体" panose="02010600030101010101" pitchFamily="2" charset="-122"/>
              </a:rPr>
              <a:t>真实感、非真实感</a:t>
            </a:r>
            <a:endParaRPr lang="en-US" altLang="zh-CN" sz="28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宋体" panose="02010600030101010101" pitchFamily="2"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仿宋" panose="02010609060101010101" pitchFamily="49" charset="-122"/>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pic>
        <p:nvPicPr>
          <p:cNvPr id="4" name="图片 3">
            <a:extLst>
              <a:ext uri="{FF2B5EF4-FFF2-40B4-BE49-F238E27FC236}">
                <a16:creationId xmlns:a16="http://schemas.microsoft.com/office/drawing/2014/main" id="{A0D2E6F6-1B3B-46DB-9B85-55E812592EFA}"/>
              </a:ext>
            </a:extLst>
          </p:cNvPr>
          <p:cNvPicPr>
            <a:picLocks noChangeAspect="1"/>
          </p:cNvPicPr>
          <p:nvPr/>
        </p:nvPicPr>
        <p:blipFill>
          <a:blip r:embed="rId4"/>
          <a:stretch>
            <a:fillRect/>
          </a:stretch>
        </p:blipFill>
        <p:spPr>
          <a:xfrm>
            <a:off x="10140461" y="-123330"/>
            <a:ext cx="14371611" cy="13839330"/>
          </a:xfrm>
          <a:prstGeom prst="rect">
            <a:avLst/>
          </a:prstGeom>
        </p:spPr>
      </p:pic>
    </p:spTree>
    <p:extLst>
      <p:ext uri="{BB962C8B-B14F-4D97-AF65-F5344CB8AC3E}">
        <p14:creationId xmlns:p14="http://schemas.microsoft.com/office/powerpoint/2010/main" val="64085879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仿宋" panose="02010609060101010101" pitchFamily="49" charset="-122"/>
              <a:cs typeface="Helvetica"/>
              <a:sym typeface="Helvetica"/>
            </a:endParaRPr>
          </a:p>
        </p:txBody>
      </p:sp>
      <p:sp>
        <p:nvSpPr>
          <p:cNvPr id="323" name="The Picture slide"/>
          <p:cNvSpPr txBox="1"/>
          <p:nvPr/>
        </p:nvSpPr>
        <p:spPr>
          <a:xfrm>
            <a:off x="1752108" y="4388092"/>
            <a:ext cx="8973592" cy="872034"/>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仿宋" panose="02010609060101010101" pitchFamily="49" charset="-122"/>
                <a:ea typeface="仿宋" panose="02010609060101010101" pitchFamily="49" charset="-122"/>
              </a:rPr>
              <a:t>执行效率</a:t>
            </a:r>
            <a:endParaRPr lang="zh-CN" sz="5000" kern="0" cap="all" dirty="0">
              <a:solidFill>
                <a:srgbClr val="000000"/>
              </a:solidFill>
              <a:latin typeface="仿宋" panose="02010609060101010101" pitchFamily="49" charset="-122"/>
              <a:ea typeface="仿宋" panose="02010609060101010101" pitchFamily="49" charset="-122"/>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4042132"/>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宋体" panose="02010600030101010101" pitchFamily="2" charset="-122"/>
              </a:rPr>
              <a:t>更高的</a:t>
            </a:r>
            <a:r>
              <a:rPr lang="en-US" altLang="zh-CN" sz="2800" kern="0" dirty="0">
                <a:solidFill>
                  <a:srgbClr val="000000"/>
                </a:solidFill>
                <a:latin typeface="宋体" panose="02010600030101010101" pitchFamily="2" charset="-122"/>
              </a:rPr>
              <a:t>FPS</a:t>
            </a:r>
          </a:p>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宋体" panose="02010600030101010101" pitchFamily="2" charset="-122"/>
              </a:rPr>
              <a:t>更高的分辨率和多倍采样</a:t>
            </a:r>
            <a:endParaRPr lang="en-US" altLang="zh-CN" sz="28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宋体" panose="02010600030101010101" pitchFamily="2" charset="-122"/>
              </a:rPr>
              <a:t>更逼真的材质和光影</a:t>
            </a:r>
            <a:endParaRPr lang="en-US" altLang="zh-CN" sz="28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宋体" panose="02010600030101010101" pitchFamily="2" charset="-122"/>
              </a:rPr>
              <a:t>更复杂的场景</a:t>
            </a:r>
            <a:endParaRPr lang="en-US" altLang="zh-CN" sz="28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endParaRPr lang="en-US" altLang="zh-CN" sz="2800" kern="0" dirty="0">
              <a:solidFill>
                <a:srgbClr val="000000"/>
              </a:solidFill>
              <a:latin typeface="宋体" panose="02010600030101010101" pitchFamily="2"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仿宋" panose="02010609060101010101" pitchFamily="49" charset="-122"/>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pic>
        <p:nvPicPr>
          <p:cNvPr id="6" name="图片 5">
            <a:extLst>
              <a:ext uri="{FF2B5EF4-FFF2-40B4-BE49-F238E27FC236}">
                <a16:creationId xmlns:a16="http://schemas.microsoft.com/office/drawing/2014/main" id="{EE3BC053-95C0-485B-8A9B-D0AFB6849FBB}"/>
              </a:ext>
            </a:extLst>
          </p:cNvPr>
          <p:cNvPicPr>
            <a:picLocks noChangeAspect="1"/>
          </p:cNvPicPr>
          <p:nvPr/>
        </p:nvPicPr>
        <p:blipFill>
          <a:blip r:embed="rId4"/>
          <a:stretch>
            <a:fillRect/>
          </a:stretch>
        </p:blipFill>
        <p:spPr>
          <a:xfrm>
            <a:off x="12192000" y="-771466"/>
            <a:ext cx="12192000" cy="15258932"/>
          </a:xfrm>
          <a:prstGeom prst="rect">
            <a:avLst/>
          </a:prstGeom>
        </p:spPr>
      </p:pic>
    </p:spTree>
    <p:extLst>
      <p:ext uri="{BB962C8B-B14F-4D97-AF65-F5344CB8AC3E}">
        <p14:creationId xmlns:p14="http://schemas.microsoft.com/office/powerpoint/2010/main" val="221186098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3" name="The Picture slide"/>
          <p:cNvSpPr txBox="1"/>
          <p:nvPr/>
        </p:nvSpPr>
        <p:spPr>
          <a:xfrm>
            <a:off x="1752108" y="1187693"/>
            <a:ext cx="2667397" cy="872034"/>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5000" cap="all" dirty="0">
                <a:solidFill>
                  <a:srgbClr val="000000"/>
                </a:solidFill>
                <a:latin typeface="宋体" panose="02010600030101010101" pitchFamily="2" charset="-122"/>
                <a:cs typeface="宋体" panose="02010600030101010101" pitchFamily="2" charset="-122"/>
              </a:rPr>
              <a:t>执行效率</a:t>
            </a:r>
            <a:endParaRPr lang="zh-CN" sz="5000" cap="all" dirty="0">
              <a:solidFill>
                <a:srgbClr val="000000"/>
              </a:solidFill>
            </a:endParaRP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9" y="4766538"/>
            <a:ext cx="8509002" cy="6381234"/>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2800" dirty="0">
                <a:solidFill>
                  <a:srgbClr val="000000"/>
                </a:solidFill>
                <a:latin typeface="宋体" panose="02010600030101010101" pitchFamily="2" charset="-122"/>
                <a:cs typeface="宋体" panose="02010600030101010101" pitchFamily="2" charset="-122"/>
              </a:rPr>
              <a:t>场景图</a:t>
            </a:r>
            <a:endParaRPr lang="en-US" altLang="zh-CN" sz="2800" dirty="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2800" dirty="0">
                <a:solidFill>
                  <a:srgbClr val="000000"/>
                </a:solidFill>
                <a:latin typeface="宋体" panose="02010600030101010101" pitchFamily="2" charset="-122"/>
                <a:cs typeface="宋体" panose="02010600030101010101" pitchFamily="2" charset="-122"/>
              </a:rPr>
              <a:t>空间数据结构</a:t>
            </a:r>
            <a:endParaRPr lang="en-US" altLang="zh-CN" sz="2800" dirty="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2800" dirty="0">
                <a:solidFill>
                  <a:srgbClr val="000000"/>
                </a:solidFill>
                <a:latin typeface="宋体" panose="02010600030101010101" pitchFamily="2" charset="-122"/>
                <a:cs typeface="宋体" panose="02010600030101010101" pitchFamily="2" charset="-122"/>
              </a:rPr>
              <a:t>剔除技术</a:t>
            </a:r>
            <a:endParaRPr lang="en-US" altLang="zh-CN" sz="2800" dirty="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2800" dirty="0">
                <a:solidFill>
                  <a:srgbClr val="000000"/>
                </a:solidFill>
                <a:latin typeface="宋体" panose="02010600030101010101" pitchFamily="2" charset="-122"/>
                <a:cs typeface="宋体" panose="02010600030101010101" pitchFamily="2" charset="-122"/>
              </a:rPr>
              <a:t>状态排序</a:t>
            </a:r>
            <a:endParaRPr lang="en-US" altLang="zh-CN" sz="2800" dirty="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2800" dirty="0">
                <a:solidFill>
                  <a:srgbClr val="000000"/>
                </a:solidFill>
                <a:latin typeface="宋体" panose="02010600030101010101" pitchFamily="2" charset="-122"/>
                <a:cs typeface="宋体" panose="02010600030101010101" pitchFamily="2" charset="-122"/>
              </a:rPr>
              <a:t>层次细节</a:t>
            </a:r>
            <a:endParaRPr lang="en-US" altLang="zh-CN" sz="2800" dirty="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2800" dirty="0">
                <a:solidFill>
                  <a:srgbClr val="000000"/>
                </a:solidFill>
                <a:latin typeface="宋体" panose="02010600030101010101" pitchFamily="2" charset="-122"/>
                <a:cs typeface="宋体" panose="02010600030101010101" pitchFamily="2" charset="-122"/>
              </a:rPr>
              <a:t>流式加载</a:t>
            </a:r>
            <a:endParaRPr lang="en-US" altLang="zh-CN" sz="2800" dirty="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2800" dirty="0">
                <a:solidFill>
                  <a:srgbClr val="000000"/>
                </a:solidFill>
                <a:latin typeface="宋体" panose="02010600030101010101" pitchFamily="2" charset="-122"/>
                <a:cs typeface="宋体" panose="02010600030101010101" pitchFamily="2" charset="-122"/>
              </a:rPr>
              <a:t>虚拟纹理</a:t>
            </a:r>
            <a:endParaRPr lang="en-US" altLang="zh-CN" sz="2800" dirty="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2800" dirty="0">
                <a:solidFill>
                  <a:srgbClr val="000000"/>
                </a:solidFill>
                <a:latin typeface="宋体" panose="02010600030101010101" pitchFamily="2" charset="-122"/>
                <a:cs typeface="宋体" panose="02010600030101010101" pitchFamily="2" charset="-122"/>
              </a:rPr>
              <a:t>并行计算</a:t>
            </a:r>
            <a:endParaRPr lang="en-US" altLang="zh-CN" sz="2800" dirty="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sz="2800" dirty="0">
                <a:solidFill>
                  <a:srgbClr val="000000"/>
                </a:solidFill>
                <a:latin typeface="宋体" panose="02010600030101010101" pitchFamily="2" charset="-122"/>
                <a:cs typeface="宋体" panose="02010600030101010101" pitchFamily="2" charset="-122"/>
              </a:rPr>
              <a:t>…</a:t>
            </a:r>
          </a:p>
          <a:p>
            <a:pPr marL="457200" indent="-457200">
              <a:spcBef>
                <a:spcPts val="600"/>
              </a:spcBef>
              <a:spcAft>
                <a:spcPts val="600"/>
              </a:spcAft>
              <a:buFont typeface="Arial" panose="020B0604020202020204" pitchFamily="34" charset="0"/>
              <a:buChar char="•"/>
            </a:pPr>
            <a:endParaRPr lang="zh-CN" sz="2800" dirty="0">
              <a:solidFill>
                <a:srgbClr val="000000"/>
              </a:solidFill>
            </a:endParaRPr>
          </a:p>
          <a:p>
            <a:pPr marL="457200" indent="-457200">
              <a:spcBef>
                <a:spcPts val="600"/>
              </a:spcBef>
              <a:spcAft>
                <a:spcPts val="600"/>
              </a:spcAft>
              <a:buFont typeface="Arial" panose="020B0604020202020204" pitchFamily="34" charset="0"/>
              <a:buChar char="•"/>
            </a:pPr>
            <a:endParaRPr lang="zh-CN" sz="2800" dirty="0">
              <a:solidFill>
                <a:srgbClr val="000000"/>
              </a:solidFill>
            </a:endParaRPr>
          </a:p>
        </p:txBody>
      </p:sp>
      <p:sp>
        <p:nvSpPr>
          <p:cNvPr id="8" name="The Picture slide"/>
          <p:cNvSpPr txBox="1"/>
          <p:nvPr/>
        </p:nvSpPr>
        <p:spPr>
          <a:xfrm>
            <a:off x="13454825" y="3658325"/>
            <a:ext cx="2154436"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宋体" panose="02010600030101010101" pitchFamily="2" charset="-122"/>
                <a:cs typeface="宋体" panose="02010600030101010101" pitchFamily="2" charset="-122"/>
              </a:rPr>
              <a:t>优化目标</a:t>
            </a:r>
            <a:endParaRPr lang="zh-CN" sz="4000" dirty="0">
              <a:solidFill>
                <a:srgbClr val="000000">
                  <a:lumMod val="50000"/>
                  <a:lumOff val="50000"/>
                </a:srgbClr>
              </a:solidFill>
            </a:endParaRPr>
          </a:p>
        </p:txBody>
      </p:sp>
      <p:sp>
        <p:nvSpPr>
          <p:cNvPr id="9"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3454825" y="4766538"/>
            <a:ext cx="8509002" cy="4626908"/>
          </a:xfrm>
          <a:prstGeom prst="rect">
            <a:avLst/>
          </a:prstGeom>
          <a:ln w="12700">
            <a:miter lim="400000"/>
          </a:ln>
        </p:spPr>
        <p:txBody>
          <a:bodyPr lIns="50800" tIns="50800" rIns="50800" bIns="50800" anchor="t">
            <a:spAutoFit/>
          </a:bodyPr>
          <a:lstStyle>
            <a:lvl1pPr algn="l">
              <a:defRPr sz="2400">
                <a:latin typeface="Helvetica"/>
                <a:ea typeface="Helvetica"/>
                <a:cs typeface="Helvetica"/>
                <a:sym typeface="Helvetica"/>
              </a:defRPr>
            </a:lvl1pPr>
          </a:lstStyle>
          <a:p>
            <a:pPr marL="457200" indent="-457200">
              <a:spcBef>
                <a:spcPts val="600"/>
              </a:spcBef>
              <a:spcAft>
                <a:spcPts val="600"/>
              </a:spcAft>
              <a:buFont typeface="Arial" panose="020B0604020202020204" pitchFamily="34" charset="0"/>
              <a:buChar char="•"/>
            </a:pPr>
            <a:r>
              <a:rPr lang="zh-CN" altLang="en-US" sz="2800" dirty="0">
                <a:solidFill>
                  <a:srgbClr val="000000"/>
                </a:solidFill>
                <a:latin typeface="宋体" panose="02010600030101010101" pitchFamily="2" charset="-122"/>
                <a:cs typeface="宋体" panose="02010600030101010101" pitchFamily="2" charset="-122"/>
              </a:rPr>
              <a:t>代码速度</a:t>
            </a:r>
            <a:endParaRPr lang="en-US" altLang="zh-CN" sz="2800" dirty="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2800" dirty="0">
                <a:solidFill>
                  <a:srgbClr val="000000"/>
                </a:solidFill>
                <a:latin typeface="宋体" panose="02010600030101010101" pitchFamily="2" charset="-122"/>
                <a:cs typeface="宋体" panose="02010600030101010101" pitchFamily="2" charset="-122"/>
              </a:rPr>
              <a:t>内存效率</a:t>
            </a:r>
            <a:endParaRPr lang="en-US" altLang="zh-CN" sz="2800" dirty="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2800" dirty="0">
                <a:solidFill>
                  <a:srgbClr val="000000"/>
                </a:solidFill>
                <a:latin typeface="宋体" panose="02010600030101010101" pitchFamily="2" charset="-122"/>
                <a:cs typeface="宋体" panose="02010600030101010101" pitchFamily="2" charset="-122"/>
              </a:rPr>
              <a:t>APICALLs</a:t>
            </a:r>
          </a:p>
          <a:p>
            <a:pPr marL="457200" indent="-457200">
              <a:spcBef>
                <a:spcPts val="600"/>
              </a:spcBef>
              <a:spcAft>
                <a:spcPts val="600"/>
              </a:spcAft>
              <a:buFont typeface="Arial" panose="020B0604020202020204" pitchFamily="34" charset="0"/>
              <a:buChar char="•"/>
            </a:pPr>
            <a:r>
              <a:rPr lang="zh-CN" altLang="en-US" sz="2800" dirty="0">
                <a:solidFill>
                  <a:srgbClr val="000000"/>
                </a:solidFill>
                <a:latin typeface="宋体" panose="02010600030101010101" pitchFamily="2" charset="-122"/>
                <a:cs typeface="宋体" panose="02010600030101010101" pitchFamily="2" charset="-122"/>
              </a:rPr>
              <a:t>几何处理</a:t>
            </a:r>
            <a:endParaRPr lang="en-US" altLang="zh-CN" sz="2800" dirty="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2800" dirty="0">
                <a:solidFill>
                  <a:srgbClr val="000000"/>
                </a:solidFill>
                <a:latin typeface="宋体" panose="02010600030101010101" pitchFamily="2" charset="-122"/>
                <a:cs typeface="宋体" panose="02010600030101010101" pitchFamily="2" charset="-122"/>
              </a:rPr>
              <a:t>像素处理</a:t>
            </a:r>
            <a:endParaRPr lang="en-US" altLang="zh-CN" sz="2800" dirty="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zh-CN" altLang="en-US" sz="2800" dirty="0">
                <a:solidFill>
                  <a:srgbClr val="000000"/>
                </a:solidFill>
                <a:latin typeface="宋体" panose="02010600030101010101" pitchFamily="2" charset="-122"/>
                <a:cs typeface="宋体" panose="02010600030101010101" pitchFamily="2" charset="-122"/>
              </a:rPr>
              <a:t>带宽占用</a:t>
            </a:r>
            <a:endParaRPr lang="en-US" altLang="zh-CN" sz="2800" dirty="0">
              <a:solidFill>
                <a:srgbClr val="000000"/>
              </a:solidFill>
              <a:latin typeface="宋体" panose="02010600030101010101" pitchFamily="2" charset="-122"/>
              <a:cs typeface="宋体" panose="02010600030101010101" pitchFamily="2" charset="-122"/>
            </a:endParaRPr>
          </a:p>
          <a:p>
            <a:pPr marL="457200" indent="-457200">
              <a:spcBef>
                <a:spcPts val="600"/>
              </a:spcBef>
              <a:spcAft>
                <a:spcPts val="600"/>
              </a:spcAft>
              <a:buFont typeface="Arial" panose="020B0604020202020204" pitchFamily="34" charset="0"/>
              <a:buChar char="•"/>
            </a:pPr>
            <a:r>
              <a:rPr lang="en-US" altLang="zh-CN" sz="2800" dirty="0">
                <a:solidFill>
                  <a:srgbClr val="000000"/>
                </a:solidFill>
                <a:latin typeface="宋体" panose="02010600030101010101" pitchFamily="2" charset="-122"/>
                <a:cs typeface="宋体" panose="02010600030101010101" pitchFamily="2" charset="-122"/>
              </a:rPr>
              <a:t>…</a:t>
            </a:r>
          </a:p>
          <a:p>
            <a:pPr marL="457200" indent="-457200">
              <a:spcBef>
                <a:spcPts val="600"/>
              </a:spcBef>
              <a:spcAft>
                <a:spcPts val="600"/>
              </a:spcAft>
              <a:buFont typeface="Arial" panose="020B0604020202020204" pitchFamily="34" charset="0"/>
              <a:buChar char="•"/>
            </a:pPr>
            <a:endParaRPr lang="en-US" sz="2800" dirty="0">
              <a:solidFill>
                <a:srgbClr val="000000"/>
              </a:solidFill>
              <a:latin typeface="宋体" panose="02010600030101010101" pitchFamily="2" charset="-122"/>
              <a:cs typeface="宋体" panose="02010600030101010101" pitchFamily="2" charset="-122"/>
            </a:endParaRPr>
          </a:p>
        </p:txBody>
      </p:sp>
      <p:sp>
        <p:nvSpPr>
          <p:cNvPr id="11" name="The Picture slide"/>
          <p:cNvSpPr txBox="1"/>
          <p:nvPr/>
        </p:nvSpPr>
        <p:spPr>
          <a:xfrm>
            <a:off x="1752109" y="3658325"/>
            <a:ext cx="2154436" cy="718145"/>
          </a:xfrm>
          <a:prstGeom prst="rect">
            <a:avLst/>
          </a:prstGeom>
          <a:ln w="12700">
            <a:miter lim="400000"/>
          </a:ln>
        </p:spPr>
        <p:txBody>
          <a:bodyPr wrap="none" lIns="50800" tIns="50800" rIns="50800" bIns="50800" anchor="t">
            <a:spAutoFit/>
          </a:bodyPr>
          <a:lstStyle>
            <a:lvl1pPr>
              <a:defRPr b="1">
                <a:latin typeface="Helvetica"/>
                <a:ea typeface="Helvetica"/>
                <a:cs typeface="Helvetica"/>
                <a:sym typeface="Helvetica"/>
              </a:defRPr>
            </a:lvl1pPr>
          </a:lstStyle>
          <a:p>
            <a:r>
              <a:rPr lang="zh-CN" altLang="en-US" sz="4000" dirty="0">
                <a:solidFill>
                  <a:srgbClr val="000000">
                    <a:lumMod val="50000"/>
                    <a:lumOff val="50000"/>
                  </a:srgbClr>
                </a:solidFill>
                <a:latin typeface="宋体" panose="02010600030101010101" pitchFamily="2" charset="-122"/>
              </a:rPr>
              <a:t>加速技术</a:t>
            </a:r>
            <a:endParaRPr lang="zh-CN" sz="4000" dirty="0">
              <a:solidFill>
                <a:srgbClr val="000000">
                  <a:lumMod val="50000"/>
                  <a:lumOff val="50000"/>
                </a:srgbClr>
              </a:solidFill>
            </a:endParaRPr>
          </a:p>
        </p:txBody>
      </p:sp>
      <p:sp>
        <p:nvSpPr>
          <p:cNvPr id="12" name="Rectangle"/>
          <p:cNvSpPr/>
          <p:nvPr/>
        </p:nvSpPr>
        <p:spPr>
          <a:xfrm>
            <a:off x="1752108" y="4453128"/>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sp>
        <p:nvSpPr>
          <p:cNvPr id="13" name="Rectangle"/>
          <p:cNvSpPr/>
          <p:nvPr/>
        </p:nvSpPr>
        <p:spPr>
          <a:xfrm>
            <a:off x="13454824" y="4448537"/>
            <a:ext cx="9438184" cy="127366"/>
          </a:xfrm>
          <a:prstGeom prst="rect">
            <a:avLst/>
          </a:prstGeom>
          <a:solidFill>
            <a:srgbClr val="FFD966"/>
          </a:solidFill>
          <a:ln w="12700">
            <a:miter lim="400000"/>
          </a:ln>
        </p:spPr>
        <p:txBody>
          <a:bodyPr lIns="50800" tIns="50800" rIns="50800" bIns="50800" anchor="ctr"/>
          <a:lstStyle/>
          <a:p>
            <a:pPr>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spTree>
    <p:extLst>
      <p:ext uri="{BB962C8B-B14F-4D97-AF65-F5344CB8AC3E}">
        <p14:creationId xmlns:p14="http://schemas.microsoft.com/office/powerpoint/2010/main" val="50965899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29796" y="0"/>
            <a:ext cx="12254204" cy="13716000"/>
          </a:xfrm>
          <a:prstGeom prst="rect">
            <a:avLst/>
          </a:prstGeom>
          <a:solidFill>
            <a:srgbClr val="F3F3F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hangingPunct="0"/>
            <a:endParaRPr lang="en-US" sz="3200" kern="0">
              <a:solidFill>
                <a:srgbClr val="FFFFFF"/>
              </a:solidFill>
              <a:latin typeface="Helvetica"/>
              <a:ea typeface="仿宋" panose="02010609060101010101" pitchFamily="49" charset="-122"/>
              <a:cs typeface="Helvetica"/>
              <a:sym typeface="Helvetica"/>
            </a:endParaRPr>
          </a:p>
        </p:txBody>
      </p:sp>
      <p:sp>
        <p:nvSpPr>
          <p:cNvPr id="323" name="The Picture slide"/>
          <p:cNvSpPr txBox="1"/>
          <p:nvPr/>
        </p:nvSpPr>
        <p:spPr>
          <a:xfrm>
            <a:off x="1752108" y="3557096"/>
            <a:ext cx="8973592" cy="1703030"/>
          </a:xfrm>
          <a:prstGeom prst="rect">
            <a:avLst/>
          </a:prstGeom>
          <a:ln w="12700">
            <a:miter lim="400000"/>
          </a:ln>
        </p:spPr>
        <p:txBody>
          <a:bodyPr wrap="square" lIns="54864" tIns="50800" rIns="50800" bIns="50800" anchor="b">
            <a:spAutoFit/>
          </a:bodyPr>
          <a:lstStyle>
            <a:lvl1pPr>
              <a:defRPr b="1">
                <a:latin typeface="Helvetica"/>
                <a:ea typeface="Helvetica"/>
                <a:cs typeface="Helvetica"/>
                <a:sym typeface="Helvetica"/>
              </a:defRPr>
            </a:lvl1pPr>
          </a:lstStyle>
          <a:p>
            <a:pPr defTabSz="825500" hangingPunct="0"/>
            <a:r>
              <a:rPr lang="zh-CN" altLang="en-US" sz="5000" kern="0" cap="all" dirty="0">
                <a:solidFill>
                  <a:srgbClr val="000000"/>
                </a:solidFill>
                <a:latin typeface="仿宋" panose="02010609060101010101" pitchFamily="49" charset="-122"/>
                <a:ea typeface="仿宋" panose="02010609060101010101" pitchFamily="49" charset="-122"/>
              </a:rPr>
              <a:t>场景图</a:t>
            </a:r>
            <a:endParaRPr lang="en-US" altLang="zh-CN" sz="5000" kern="0" cap="all" dirty="0">
              <a:solidFill>
                <a:srgbClr val="000000"/>
              </a:solidFill>
              <a:latin typeface="仿宋" panose="02010609060101010101" pitchFamily="49" charset="-122"/>
              <a:ea typeface="仿宋" panose="02010609060101010101" pitchFamily="49" charset="-122"/>
            </a:endParaRPr>
          </a:p>
          <a:p>
            <a:pPr defTabSz="825500" hangingPunct="0"/>
            <a:r>
              <a:rPr lang="en-US" altLang="zh-CN" sz="5400" kern="0" dirty="0">
                <a:solidFill>
                  <a:srgbClr val="000000"/>
                </a:solidFill>
                <a:latin typeface="宋体" panose="02010600030101010101" pitchFamily="2" charset="-122"/>
              </a:rPr>
              <a:t>Scene Graph</a:t>
            </a:r>
          </a:p>
        </p:txBody>
      </p:sp>
      <p:sp>
        <p:nvSpPr>
          <p:cNvPr id="325" name="You are the face that has changed my whole world. You are the face that I see everywhere I go. You are so beautiful to me that I can’t explain , Just like a green flower porcelain. You’re like a moon that I awaken to say hello, So beautiful and bright that you make me content to play it so I see your face on the leaves,telling me how lonely I have been"/>
          <p:cNvSpPr/>
          <p:nvPr/>
        </p:nvSpPr>
        <p:spPr>
          <a:xfrm>
            <a:off x="1752107" y="6041885"/>
            <a:ext cx="9326880" cy="1118255"/>
          </a:xfrm>
          <a:prstGeom prst="rect">
            <a:avLst/>
          </a:prstGeom>
          <a:ln w="12700">
            <a:miter lim="400000"/>
          </a:ln>
        </p:spPr>
        <p:txBody>
          <a:bodyPr lIns="54864" tIns="50800" rIns="50800" bIns="50800" anchor="t">
            <a:spAutoFit/>
          </a:bodyPr>
          <a:lstStyle>
            <a:lvl1pPr algn="l">
              <a:defRPr sz="2400">
                <a:latin typeface="Helvetica"/>
                <a:ea typeface="Helvetica"/>
                <a:cs typeface="Helvetica"/>
                <a:sym typeface="Helvetica"/>
              </a:defRPr>
            </a:lvl1pPr>
          </a:lstStyle>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宋体" panose="02010600030101010101" pitchFamily="2" charset="-122"/>
              </a:rPr>
              <a:t>对象间关系</a:t>
            </a:r>
            <a:endParaRPr lang="en-US" altLang="zh-CN" sz="2800" kern="0" dirty="0">
              <a:solidFill>
                <a:srgbClr val="000000"/>
              </a:solidFill>
              <a:latin typeface="宋体" panose="02010600030101010101" pitchFamily="2" charset="-122"/>
            </a:endParaRPr>
          </a:p>
          <a:p>
            <a:pPr marL="457200" indent="-457200" defTabSz="825500" hangingPunct="0">
              <a:spcBef>
                <a:spcPts val="600"/>
              </a:spcBef>
              <a:spcAft>
                <a:spcPts val="600"/>
              </a:spcAft>
              <a:buFont typeface="Arial" panose="020B0604020202020204" pitchFamily="34" charset="0"/>
              <a:buChar char="•"/>
            </a:pPr>
            <a:r>
              <a:rPr lang="zh-CN" altLang="en-US" sz="2800" kern="0" dirty="0">
                <a:solidFill>
                  <a:srgbClr val="000000"/>
                </a:solidFill>
                <a:latin typeface="宋体" panose="02010600030101010101" pitchFamily="2" charset="-122"/>
              </a:rPr>
              <a:t>有向无环图</a:t>
            </a:r>
            <a:endParaRPr lang="en-US" altLang="zh-CN" sz="2800" kern="0" dirty="0">
              <a:solidFill>
                <a:srgbClr val="000000"/>
              </a:solidFill>
              <a:latin typeface="宋体" panose="02010600030101010101" pitchFamily="2" charset="-122"/>
            </a:endParaRPr>
          </a:p>
        </p:txBody>
      </p:sp>
      <p:sp>
        <p:nvSpPr>
          <p:cNvPr id="16" name="Rectangle"/>
          <p:cNvSpPr/>
          <p:nvPr/>
        </p:nvSpPr>
        <p:spPr>
          <a:xfrm>
            <a:off x="1752108" y="5586815"/>
            <a:ext cx="9326880" cy="127365"/>
          </a:xfrm>
          <a:prstGeom prst="rect">
            <a:avLst/>
          </a:prstGeom>
          <a:solidFill>
            <a:srgbClr val="FFD966"/>
          </a:solidFill>
          <a:ln w="12700">
            <a:miter lim="400000"/>
          </a:ln>
        </p:spPr>
        <p:txBody>
          <a:bodyPr lIns="50800" tIns="50800" rIns="50800" bIns="50800" anchor="ctr"/>
          <a:lstStyle/>
          <a:p>
            <a:pPr algn="ctr" defTabSz="825500" hangingPunct="0">
              <a:defRPr sz="3200">
                <a:solidFill>
                  <a:srgbClr val="FFFFFF"/>
                </a:solidFill>
                <a:latin typeface="Helvetica"/>
                <a:ea typeface="Helvetica"/>
                <a:cs typeface="Helvetica"/>
                <a:sym typeface="Helvetica"/>
              </a:defRPr>
            </a:pPr>
            <a:endParaRPr sz="3200" kern="0">
              <a:solidFill>
                <a:srgbClr val="FFFFFF"/>
              </a:solidFill>
              <a:latin typeface="Helvetica"/>
              <a:ea typeface="仿宋" panose="02010609060101010101" pitchFamily="49" charset="-122"/>
              <a:cs typeface="Helvetica"/>
              <a:sym typeface="Helvetica"/>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6436" t="8536" r="16029" b="30822"/>
          <a:stretch>
            <a:fillRect/>
          </a:stretch>
        </p:blipFill>
        <p:spPr>
          <a:xfrm>
            <a:off x="4693243" y="403083"/>
            <a:ext cx="2626729" cy="2683625"/>
          </a:xfrm>
          <a:prstGeom prst="rect">
            <a:avLst/>
          </a:prstGeom>
        </p:spPr>
      </p:pic>
      <p:pic>
        <p:nvPicPr>
          <p:cNvPr id="6" name="图片 5">
            <a:extLst>
              <a:ext uri="{FF2B5EF4-FFF2-40B4-BE49-F238E27FC236}">
                <a16:creationId xmlns:a16="http://schemas.microsoft.com/office/drawing/2014/main" id="{0F8FEA02-E047-4E6F-83D2-D38076AEBD93}"/>
              </a:ext>
            </a:extLst>
          </p:cNvPr>
          <p:cNvPicPr>
            <a:picLocks noChangeAspect="1"/>
          </p:cNvPicPr>
          <p:nvPr/>
        </p:nvPicPr>
        <p:blipFill>
          <a:blip r:embed="rId4"/>
          <a:stretch>
            <a:fillRect/>
          </a:stretch>
        </p:blipFill>
        <p:spPr>
          <a:xfrm>
            <a:off x="9781954" y="0"/>
            <a:ext cx="16158316" cy="13705483"/>
          </a:xfrm>
          <a:prstGeom prst="rect">
            <a:avLst/>
          </a:prstGeom>
        </p:spPr>
      </p:pic>
    </p:spTree>
    <p:extLst>
      <p:ext uri="{BB962C8B-B14F-4D97-AF65-F5344CB8AC3E}">
        <p14:creationId xmlns:p14="http://schemas.microsoft.com/office/powerpoint/2010/main" val="614224650"/>
      </p:ext>
    </p:extLst>
  </p:cSld>
  <p:clrMapOvr>
    <a:masterClrMapping/>
  </p:clrMapOvr>
  <p:transition spd="med"/>
</p:sld>
</file>

<file path=ppt/theme/theme1.xml><?xml version="1.0" encoding="utf-8"?>
<a:theme xmlns:a="http://schemas.openxmlformats.org/drawingml/2006/main" name="Whit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a:themeElements>
    <a:clrScheme name="Epic">
      <a:dk1>
        <a:srgbClr val="27292E"/>
      </a:dk1>
      <a:lt1>
        <a:srgbClr val="FFFFFF"/>
      </a:lt1>
      <a:dk2>
        <a:srgbClr val="323233"/>
      </a:dk2>
      <a:lt2>
        <a:srgbClr val="EDEFF3"/>
      </a:lt2>
      <a:accent1>
        <a:srgbClr val="F7941E"/>
      </a:accent1>
      <a:accent2>
        <a:srgbClr val="D9821D"/>
      </a:accent2>
      <a:accent3>
        <a:srgbClr val="A44724"/>
      </a:accent3>
      <a:accent4>
        <a:srgbClr val="F7941E"/>
      </a:accent4>
      <a:accent5>
        <a:srgbClr val="007EBF"/>
      </a:accent5>
      <a:accent6>
        <a:srgbClr val="00B0F0"/>
      </a:accent6>
      <a:hlink>
        <a:srgbClr val="F7941E"/>
      </a:hlink>
      <a:folHlink>
        <a:srgbClr val="A44724"/>
      </a:folHlink>
    </a:clrScheme>
    <a:fontScheme name="Epic Helvetica">
      <a:majorFont>
        <a:latin typeface="Helvetica"/>
        <a:ea typeface=""/>
        <a:cs typeface=""/>
      </a:majorFont>
      <a:minorFont>
        <a:latin typeface="Helvetica"/>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3147</TotalTime>
  <Words>4597</Words>
  <Application>Microsoft Office PowerPoint</Application>
  <PresentationFormat>自定义</PresentationFormat>
  <Paragraphs>491</Paragraphs>
  <Slides>43</Slides>
  <Notes>43</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43</vt:i4>
      </vt:variant>
    </vt:vector>
  </HeadingPairs>
  <TitlesOfParts>
    <vt:vector size="51" baseType="lpstr">
      <vt:lpstr>仿宋</vt:lpstr>
      <vt:lpstr>宋体</vt:lpstr>
      <vt:lpstr>Arial</vt:lpstr>
      <vt:lpstr>Calibri</vt:lpstr>
      <vt:lpstr>Consolas</vt:lpstr>
      <vt:lpstr>Helvetica</vt:lpstr>
      <vt:lpstr>White</vt:lpstr>
      <vt:lpstr>1_White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Hour 1</dc:title>
  <dc:creator>Aram Cookson</dc:creator>
  <cp:lastModifiedBy>Liu Jun</cp:lastModifiedBy>
  <cp:revision>405</cp:revision>
  <dcterms:created xsi:type="dcterms:W3CDTF">2017-07-18T17:55:00Z</dcterms:created>
  <dcterms:modified xsi:type="dcterms:W3CDTF">2021-12-22T09:31:55Z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